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authors.xml" ContentType="application/vnd.ms-powerpoint.authors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sldIdLst>
    <p:sldId id="333" r:id="rId3"/>
    <p:sldId id="317" r:id="rId4"/>
    <p:sldId id="316" r:id="rId5"/>
    <p:sldId id="326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1コマ目" id="{B9B6BF88-4A94-1348-8F9C-122C85D10C5C}">
          <p14:sldIdLst>
            <p14:sldId id="333"/>
            <p14:sldId id="317"/>
          </p14:sldIdLst>
        </p14:section>
        <p14:section name="2コマ目" id="{E90BA137-0717-FB41-A249-F0C2D7D1684E}">
          <p14:sldIdLst>
            <p14:sldId id="316"/>
            <p14:sldId id="32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4156FDD-5425-7ACC-08B5-92B6017296E3}" name="Chiaki Ota - 太田 千晶" initials="CO" userId="S::chiaki.ota01@softbankrobotics.com::8b1f7248-7a9b-4f8e-8fc8-9b14d8957ef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840"/>
  </p:normalViewPr>
  <p:slideViewPr>
    <p:cSldViewPr snapToGrid="0" showGuides="1">
      <p:cViewPr varScale="1">
        <p:scale>
          <a:sx n="108" d="100"/>
          <a:sy n="108" d="100"/>
        </p:scale>
        <p:origin x="640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12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microsoft.com/office/2018/10/relationships/authors" Target="authors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989F5C-8719-416C-ABC1-4F5132E042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5970004-4759-F492-5B6F-8C9245BA2E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2411B3-B2DB-3A93-3D90-340D6DBFD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84D94-3A2D-9946-BF32-FB97A220E54C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34C6C0-5735-AEA3-49FC-42D20859B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B253023-1ADA-2C0B-249E-01CA828ED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EBFD-F4F1-EC4C-9326-3DC8029B9D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4795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416544-B4F5-27BA-1A22-7D2957583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734BDE3-07DB-381C-271F-4C5ACA634F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23E30A-7628-5E89-5704-511852C6C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84D94-3A2D-9946-BF32-FB97A220E54C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980250-21C6-A6D2-435C-FD2B5BDD3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9D90801-C93D-482E-12B4-B686BBE8A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EBFD-F4F1-EC4C-9326-3DC8029B9D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287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D7EFACC-9D90-0128-C68C-0CC1501AC2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17FAB40-B996-F043-6A93-CF0211DF73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88B5B2-CDE7-2C5F-DFF9-AB489B613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84D94-3A2D-9946-BF32-FB97A220E54C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09C7ACA-CC34-20E3-7D58-525DE0F66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5914540-E498-31A3-59F9-60F1424AE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EBFD-F4F1-EC4C-9326-3DC8029B9D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851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_Eng 2 1" userDrawn="1">
  <p:cSld name="Main_Eng 2 1"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g197fe352207_0_826"/>
          <p:cNvSpPr txBox="1">
            <a:spLocks noGrp="1"/>
          </p:cNvSpPr>
          <p:nvPr>
            <p:ph type="sldNum" idx="12"/>
          </p:nvPr>
        </p:nvSpPr>
        <p:spPr>
          <a:xfrm>
            <a:off x="11313460" y="6356351"/>
            <a:ext cx="5416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en-US"/>
          </a:p>
        </p:txBody>
      </p:sp>
      <p:sp>
        <p:nvSpPr>
          <p:cNvPr id="759" name="Google Shape;759;g197fe352207_0_826"/>
          <p:cNvSpPr/>
          <p:nvPr/>
        </p:nvSpPr>
        <p:spPr>
          <a:xfrm>
            <a:off x="789900" y="784667"/>
            <a:ext cx="11184800" cy="88000"/>
          </a:xfrm>
          <a:prstGeom prst="rect">
            <a:avLst/>
          </a:prstGeom>
          <a:gradFill>
            <a:gsLst>
              <a:gs pos="0">
                <a:srgbClr val="9FCFD4"/>
              </a:gs>
              <a:gs pos="100000">
                <a:srgbClr val="9FCFD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767" name="Google Shape;767;g197fe352207_0_826" descr="アイコン&#10;&#10;自動的に生成された説明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25226" y="161955"/>
            <a:ext cx="574263" cy="537184"/>
          </a:xfrm>
          <a:prstGeom prst="rect">
            <a:avLst/>
          </a:prstGeom>
          <a:noFill/>
          <a:ln>
            <a:noFill/>
          </a:ln>
        </p:spPr>
      </p:pic>
      <p:sp>
        <p:nvSpPr>
          <p:cNvPr id="768" name="Google Shape;768;g197fe352207_0_826"/>
          <p:cNvSpPr txBox="1">
            <a:spLocks noGrp="1"/>
          </p:cNvSpPr>
          <p:nvPr>
            <p:ph type="title" hasCustomPrompt="1"/>
          </p:nvPr>
        </p:nvSpPr>
        <p:spPr>
          <a:xfrm>
            <a:off x="1399499" y="133033"/>
            <a:ext cx="96984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333" b="0" i="0">
                <a:latin typeface="Meiryo"/>
                <a:ea typeface="Meiryo"/>
                <a:cs typeface="Meiryo"/>
                <a:sym typeface="Meiry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ja-JP" altLang="en-US"/>
              <a:t>あああああ</a:t>
            </a:r>
            <a:endParaRPr/>
          </a:p>
        </p:txBody>
      </p:sp>
      <p:sp>
        <p:nvSpPr>
          <p:cNvPr id="772" name="Google Shape;772;g197fe352207_0_826"/>
          <p:cNvSpPr/>
          <p:nvPr/>
        </p:nvSpPr>
        <p:spPr>
          <a:xfrm>
            <a:off x="0" y="0"/>
            <a:ext cx="458800" cy="6858000"/>
          </a:xfrm>
          <a:prstGeom prst="rect">
            <a:avLst/>
          </a:prstGeom>
          <a:solidFill>
            <a:srgbClr val="65C8D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4" name="Google Shape;774;g197fe352207_0_826"/>
          <p:cNvSpPr txBox="1"/>
          <p:nvPr/>
        </p:nvSpPr>
        <p:spPr>
          <a:xfrm>
            <a:off x="507367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649;g23b47e1296d_0_403">
            <a:extLst>
              <a:ext uri="{FF2B5EF4-FFF2-40B4-BE49-F238E27FC236}">
                <a16:creationId xmlns:a16="http://schemas.microsoft.com/office/drawing/2014/main" id="{33FF32D9-EBE8-4908-C449-FE9FE00F6478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1401967" y="1031388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5482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tabLst/>
              <a:defRPr sz="2800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r>
              <a:rPr lang="ja-JP" altLang="en-US"/>
              <a:t>ああああ</a:t>
            </a:r>
            <a:endParaRPr/>
          </a:p>
        </p:txBody>
      </p:sp>
      <p:sp>
        <p:nvSpPr>
          <p:cNvPr id="7" name="Google Shape;649;g23b47e1296d_0_403">
            <a:extLst>
              <a:ext uri="{FF2B5EF4-FFF2-40B4-BE49-F238E27FC236}">
                <a16:creationId xmlns:a16="http://schemas.microsoft.com/office/drawing/2014/main" id="{4C23E6FB-4DC8-EDD7-EB9C-FAB325302CF4}"/>
              </a:ext>
            </a:extLst>
          </p:cNvPr>
          <p:cNvSpPr txBox="1">
            <a:spLocks noGrp="1"/>
          </p:cNvSpPr>
          <p:nvPr>
            <p:ph type="body" idx="13" hasCustomPrompt="1"/>
          </p:nvPr>
        </p:nvSpPr>
        <p:spPr>
          <a:xfrm>
            <a:off x="933573" y="1795709"/>
            <a:ext cx="7888800" cy="427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5482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tabLst/>
              <a:defRPr sz="2400" b="0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r>
              <a:rPr lang="ja-JP" altLang="en-US"/>
              <a:t>ああああ</a:t>
            </a:r>
            <a:endParaRPr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952F719D-235F-8F7F-B869-812C77A0607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65166" y="209386"/>
            <a:ext cx="1087493" cy="39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285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表紙2" preserve="1">
  <p:cSld name="表紙2">
    <p:bg>
      <p:bgPr>
        <a:solidFill>
          <a:srgbClr val="65C8D0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g18c5e0033db_0_66" descr="アイコン&#10;&#10;自動的に生成された説明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7924180">
            <a:off x="7693860" y="2192239"/>
            <a:ext cx="1252363" cy="743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g18c5e0033db_0_66" descr="グラフィカル ユーザー インターフェイス, テキスト, アプリケーション, チャットまたはテキスト メッセージ&#10;&#10;自動的に生成された説明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820524">
            <a:off x="-582863" y="455756"/>
            <a:ext cx="8499248" cy="6013143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g18c5e0033db_0_66"/>
          <p:cNvSpPr/>
          <p:nvPr/>
        </p:nvSpPr>
        <p:spPr>
          <a:xfrm>
            <a:off x="6995255" y="3620283"/>
            <a:ext cx="629200" cy="629200"/>
          </a:xfrm>
          <a:prstGeom prst="diamond">
            <a:avLst/>
          </a:prstGeom>
          <a:solidFill>
            <a:srgbClr val="31ACB7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g18c5e0033db_0_66"/>
          <p:cNvSpPr/>
          <p:nvPr/>
        </p:nvSpPr>
        <p:spPr>
          <a:xfrm rot="-3580584">
            <a:off x="7849332" y="3973322"/>
            <a:ext cx="417523" cy="417523"/>
          </a:xfrm>
          <a:prstGeom prst="diamond">
            <a:avLst/>
          </a:prstGeom>
          <a:solidFill>
            <a:srgbClr val="31ACB7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g18c5e0033db_0_66"/>
          <p:cNvSpPr/>
          <p:nvPr/>
        </p:nvSpPr>
        <p:spPr>
          <a:xfrm rot="-905988">
            <a:off x="8487185" y="4181240"/>
            <a:ext cx="271784" cy="271784"/>
          </a:xfrm>
          <a:prstGeom prst="diamond">
            <a:avLst/>
          </a:prstGeom>
          <a:solidFill>
            <a:srgbClr val="31ACB7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g18c5e0033db_0_66"/>
          <p:cNvSpPr/>
          <p:nvPr/>
        </p:nvSpPr>
        <p:spPr>
          <a:xfrm>
            <a:off x="6968328" y="3531751"/>
            <a:ext cx="629200" cy="629200"/>
          </a:xfrm>
          <a:prstGeom prst="diamond">
            <a:avLst/>
          </a:prstGeom>
          <a:solidFill>
            <a:srgbClr val="FFFDF4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2" name="Google Shape;182;g18c5e0033db_0_66" descr="背景パターン&#10;&#10;自動的に生成された説明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3429500">
            <a:off x="6147381" y="1658729"/>
            <a:ext cx="3042393" cy="418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g18c5e0033db_0_66"/>
          <p:cNvPicPr preferRelativeResize="0"/>
          <p:nvPr/>
        </p:nvPicPr>
        <p:blipFill rotWithShape="1">
          <a:blip r:embed="rId5">
            <a:alphaModFix/>
          </a:blip>
          <a:srcRect b="44826"/>
          <a:stretch/>
        </p:blipFill>
        <p:spPr>
          <a:xfrm>
            <a:off x="8311847" y="2238979"/>
            <a:ext cx="3335887" cy="4619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g18c5e0033db_0_66" descr="softbank-robotics-logo-in-white_ld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428673" y="195948"/>
            <a:ext cx="2590004" cy="759667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g18c5e0033db_0_66"/>
          <p:cNvSpPr/>
          <p:nvPr/>
        </p:nvSpPr>
        <p:spPr>
          <a:xfrm rot="-3580584">
            <a:off x="7822405" y="3884791"/>
            <a:ext cx="417523" cy="417523"/>
          </a:xfrm>
          <a:prstGeom prst="diamond">
            <a:avLst/>
          </a:prstGeom>
          <a:solidFill>
            <a:srgbClr val="FFFDF4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g18c5e0033db_0_66"/>
          <p:cNvSpPr/>
          <p:nvPr/>
        </p:nvSpPr>
        <p:spPr>
          <a:xfrm rot="-905988">
            <a:off x="8460259" y="4092708"/>
            <a:ext cx="271784" cy="271784"/>
          </a:xfrm>
          <a:prstGeom prst="diamond">
            <a:avLst/>
          </a:prstGeom>
          <a:solidFill>
            <a:srgbClr val="FFFDF4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g18c5e0033db_0_66"/>
          <p:cNvSpPr txBox="1"/>
          <p:nvPr/>
        </p:nvSpPr>
        <p:spPr>
          <a:xfrm>
            <a:off x="759433" y="4316264"/>
            <a:ext cx="103632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67" tIns="45667" rIns="45667" bIns="45667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3600"/>
              <a:buFont typeface="Arial"/>
              <a:buNone/>
            </a:pPr>
            <a:endParaRPr sz="3200" b="1" i="0" u="none" strike="noStrike" cap="none">
              <a:solidFill>
                <a:srgbClr val="00717D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88" name="Google Shape;188;g18c5e0033db_0_66"/>
          <p:cNvSpPr txBox="1">
            <a:spLocks noGrp="1"/>
          </p:cNvSpPr>
          <p:nvPr>
            <p:ph type="title"/>
          </p:nvPr>
        </p:nvSpPr>
        <p:spPr>
          <a:xfrm>
            <a:off x="691836" y="3273040"/>
            <a:ext cx="78964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4000" b="1" i="0">
                <a:solidFill>
                  <a:schemeClr val="accent5">
                    <a:lumMod val="50000"/>
                  </a:schemeClr>
                </a:solidFill>
                <a:latin typeface="Meiryo"/>
                <a:ea typeface="Meiryo"/>
                <a:cs typeface="Meiryo"/>
                <a:sym typeface="Meiry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9" name="Google Shape;189;g18c5e0033db_0_66"/>
          <p:cNvSpPr txBox="1"/>
          <p:nvPr/>
        </p:nvSpPr>
        <p:spPr>
          <a:xfrm>
            <a:off x="-633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g18c5e0033db_0_66"/>
          <p:cNvSpPr txBox="1"/>
          <p:nvPr/>
        </p:nvSpPr>
        <p:spPr>
          <a:xfrm>
            <a:off x="759433" y="2781329"/>
            <a:ext cx="4000000" cy="647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" sz="2267" b="1">
                <a:solidFill>
                  <a:schemeClr val="accent5">
                    <a:lumMod val="50000"/>
                  </a:schemeClr>
                </a:solidFill>
                <a:latin typeface="Meiryo"/>
                <a:ea typeface="Meiryo"/>
                <a:cs typeface="Meiryo"/>
                <a:sym typeface="Meiryo"/>
              </a:rPr>
              <a:t>Pepper</a:t>
            </a:r>
            <a:r>
              <a:rPr lang="ja" altLang="en-US" sz="2267" b="1">
                <a:solidFill>
                  <a:schemeClr val="accent5">
                    <a:lumMod val="50000"/>
                  </a:schemeClr>
                </a:solidFill>
                <a:latin typeface="Meiryo"/>
                <a:ea typeface="Meiryo"/>
                <a:cs typeface="Meiryo"/>
                <a:sym typeface="Meiryo"/>
              </a:rPr>
              <a:t>からのお手紙</a:t>
            </a:r>
            <a:endParaRPr sz="2267" b="1">
              <a:solidFill>
                <a:schemeClr val="accent5">
                  <a:lumMod val="50000"/>
                </a:schemeClr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91" name="Google Shape;191;g18c5e0033db_0_66"/>
          <p:cNvSpPr txBox="1"/>
          <p:nvPr/>
        </p:nvSpPr>
        <p:spPr>
          <a:xfrm>
            <a:off x="846000" y="4884897"/>
            <a:ext cx="5638800" cy="647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" altLang="en-US" sz="2267" b="1">
                <a:solidFill>
                  <a:schemeClr val="accent5">
                    <a:lumMod val="50000"/>
                  </a:schemeClr>
                </a:solidFill>
                <a:latin typeface="Meiryo"/>
                <a:ea typeface="Meiryo"/>
                <a:cs typeface="Meiryo"/>
                <a:sym typeface="Meiryo"/>
              </a:rPr>
              <a:t>ソフトバンクロボティクス株式会社</a:t>
            </a:r>
            <a:endParaRPr sz="2267" b="1">
              <a:solidFill>
                <a:schemeClr val="accent5">
                  <a:lumMod val="50000"/>
                </a:schemeClr>
              </a:solidFill>
              <a:latin typeface="Meiryo"/>
              <a:ea typeface="Meiryo"/>
              <a:cs typeface="Meiryo"/>
              <a:sym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17470019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表紙2">
  <p:cSld name="1_表紙2">
    <p:bg>
      <p:bgPr>
        <a:solidFill>
          <a:srgbClr val="65C8D0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g18c5e0033db_0_66" descr="アイコン&#10;&#10;自動的に生成された説明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7924180">
            <a:off x="7693860" y="2192239"/>
            <a:ext cx="1252363" cy="743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g18c5e0033db_0_66" descr="グラフィカル ユーザー インターフェイス, テキスト, アプリケーション, チャットまたはテキスト メッセージ&#10;&#10;自動的に生成された説明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820524">
            <a:off x="-582863" y="455756"/>
            <a:ext cx="8499248" cy="6013143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g18c5e0033db_0_66"/>
          <p:cNvSpPr/>
          <p:nvPr/>
        </p:nvSpPr>
        <p:spPr>
          <a:xfrm>
            <a:off x="6995255" y="3620283"/>
            <a:ext cx="629200" cy="629200"/>
          </a:xfrm>
          <a:prstGeom prst="diamond">
            <a:avLst/>
          </a:prstGeom>
          <a:solidFill>
            <a:srgbClr val="31ACB7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g18c5e0033db_0_66"/>
          <p:cNvSpPr/>
          <p:nvPr/>
        </p:nvSpPr>
        <p:spPr>
          <a:xfrm rot="-3580584">
            <a:off x="7849332" y="3973322"/>
            <a:ext cx="417523" cy="417523"/>
          </a:xfrm>
          <a:prstGeom prst="diamond">
            <a:avLst/>
          </a:prstGeom>
          <a:solidFill>
            <a:srgbClr val="31ACB7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g18c5e0033db_0_66"/>
          <p:cNvSpPr/>
          <p:nvPr/>
        </p:nvSpPr>
        <p:spPr>
          <a:xfrm rot="-905988">
            <a:off x="8487185" y="4181240"/>
            <a:ext cx="271784" cy="271784"/>
          </a:xfrm>
          <a:prstGeom prst="diamond">
            <a:avLst/>
          </a:prstGeom>
          <a:solidFill>
            <a:srgbClr val="31ACB7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g18c5e0033db_0_66"/>
          <p:cNvSpPr/>
          <p:nvPr/>
        </p:nvSpPr>
        <p:spPr>
          <a:xfrm>
            <a:off x="6968328" y="3531751"/>
            <a:ext cx="629200" cy="629200"/>
          </a:xfrm>
          <a:prstGeom prst="diamond">
            <a:avLst/>
          </a:prstGeom>
          <a:solidFill>
            <a:srgbClr val="FFFDF4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2" name="Google Shape;182;g18c5e0033db_0_66" descr="背景パターン&#10;&#10;自動的に生成された説明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3429500">
            <a:off x="6147381" y="1658729"/>
            <a:ext cx="3042393" cy="418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g18c5e0033db_0_66"/>
          <p:cNvPicPr preferRelativeResize="0"/>
          <p:nvPr/>
        </p:nvPicPr>
        <p:blipFill rotWithShape="1">
          <a:blip r:embed="rId5">
            <a:alphaModFix/>
          </a:blip>
          <a:srcRect b="44826"/>
          <a:stretch/>
        </p:blipFill>
        <p:spPr>
          <a:xfrm>
            <a:off x="8311847" y="2238979"/>
            <a:ext cx="3335887" cy="4619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g18c5e0033db_0_66" descr="softbank-robotics-logo-in-white_ld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428673" y="195948"/>
            <a:ext cx="2590004" cy="759667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g18c5e0033db_0_66"/>
          <p:cNvSpPr/>
          <p:nvPr/>
        </p:nvSpPr>
        <p:spPr>
          <a:xfrm rot="-3580584">
            <a:off x="7822405" y="3884791"/>
            <a:ext cx="417523" cy="417523"/>
          </a:xfrm>
          <a:prstGeom prst="diamond">
            <a:avLst/>
          </a:prstGeom>
          <a:solidFill>
            <a:srgbClr val="FFFDF4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g18c5e0033db_0_66"/>
          <p:cNvSpPr/>
          <p:nvPr/>
        </p:nvSpPr>
        <p:spPr>
          <a:xfrm rot="-905988">
            <a:off x="8460259" y="4092708"/>
            <a:ext cx="271784" cy="271784"/>
          </a:xfrm>
          <a:prstGeom prst="diamond">
            <a:avLst/>
          </a:prstGeom>
          <a:solidFill>
            <a:srgbClr val="FFFDF4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g18c5e0033db_0_66"/>
          <p:cNvSpPr txBox="1"/>
          <p:nvPr/>
        </p:nvSpPr>
        <p:spPr>
          <a:xfrm>
            <a:off x="759433" y="4316264"/>
            <a:ext cx="103632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67" tIns="45667" rIns="45667" bIns="45667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3600"/>
              <a:buFont typeface="Arial"/>
              <a:buNone/>
            </a:pPr>
            <a:endParaRPr sz="3200" b="1" i="0" u="none" strike="noStrike" cap="none">
              <a:solidFill>
                <a:srgbClr val="00717D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88" name="Google Shape;188;g18c5e0033db_0_66"/>
          <p:cNvSpPr txBox="1">
            <a:spLocks noGrp="1"/>
          </p:cNvSpPr>
          <p:nvPr>
            <p:ph type="title"/>
          </p:nvPr>
        </p:nvSpPr>
        <p:spPr>
          <a:xfrm>
            <a:off x="691836" y="3273040"/>
            <a:ext cx="78964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4000" b="1" i="0">
                <a:solidFill>
                  <a:schemeClr val="accent5">
                    <a:lumMod val="50000"/>
                  </a:schemeClr>
                </a:solidFill>
                <a:latin typeface="Meiryo"/>
                <a:ea typeface="Meiryo"/>
                <a:cs typeface="Meiryo"/>
                <a:sym typeface="Meiry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9" name="Google Shape;189;g18c5e0033db_0_66"/>
          <p:cNvSpPr txBox="1"/>
          <p:nvPr/>
        </p:nvSpPr>
        <p:spPr>
          <a:xfrm>
            <a:off x="-633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g18c5e0033db_0_66"/>
          <p:cNvSpPr txBox="1"/>
          <p:nvPr/>
        </p:nvSpPr>
        <p:spPr>
          <a:xfrm>
            <a:off x="759433" y="2781329"/>
            <a:ext cx="4000000" cy="647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" sz="2267" b="1">
                <a:solidFill>
                  <a:schemeClr val="accent5">
                    <a:lumMod val="50000"/>
                  </a:schemeClr>
                </a:solidFill>
                <a:latin typeface="Meiryo"/>
                <a:ea typeface="Meiryo"/>
                <a:cs typeface="Meiryo"/>
                <a:sym typeface="Meiryo"/>
              </a:rPr>
              <a:t>Pepper</a:t>
            </a:r>
            <a:r>
              <a:rPr lang="ja" altLang="en-US" sz="2267" b="1">
                <a:solidFill>
                  <a:schemeClr val="accent5">
                    <a:lumMod val="50000"/>
                  </a:schemeClr>
                </a:solidFill>
                <a:latin typeface="Meiryo"/>
                <a:ea typeface="Meiryo"/>
                <a:cs typeface="Meiryo"/>
                <a:sym typeface="Meiryo"/>
              </a:rPr>
              <a:t>からのお手紙</a:t>
            </a:r>
            <a:endParaRPr sz="2267" b="1">
              <a:solidFill>
                <a:schemeClr val="accent5">
                  <a:lumMod val="50000"/>
                </a:schemeClr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91" name="Google Shape;191;g18c5e0033db_0_66"/>
          <p:cNvSpPr txBox="1"/>
          <p:nvPr/>
        </p:nvSpPr>
        <p:spPr>
          <a:xfrm>
            <a:off x="846000" y="4884897"/>
            <a:ext cx="5638800" cy="647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" altLang="en-US" sz="2267" b="1">
                <a:solidFill>
                  <a:schemeClr val="accent5">
                    <a:lumMod val="50000"/>
                  </a:schemeClr>
                </a:solidFill>
                <a:latin typeface="Meiryo"/>
                <a:ea typeface="Meiryo"/>
                <a:cs typeface="Meiryo"/>
                <a:sym typeface="Meiryo"/>
              </a:rPr>
              <a:t>ソフトバンクロボティクス株式会社</a:t>
            </a:r>
            <a:endParaRPr sz="2267" b="1">
              <a:solidFill>
                <a:schemeClr val="accent5">
                  <a:lumMod val="50000"/>
                </a:schemeClr>
              </a:solidFill>
              <a:latin typeface="Meiryo"/>
              <a:ea typeface="Meiryo"/>
              <a:cs typeface="Meiryo"/>
              <a:sym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1140775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表紙2 3 1 1" preserve="1">
  <p:cSld name="表紙2 3 1 1">
    <p:bg>
      <p:bgPr>
        <a:solidFill>
          <a:srgbClr val="8DAAFF"/>
        </a:solidFill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223;g24e93b25444_0_569" descr="softbank-robotics-logo-in-white_ld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428673" y="195948"/>
            <a:ext cx="2590004" cy="759667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g24e93b25444_0_569"/>
          <p:cNvSpPr txBox="1">
            <a:spLocks noGrp="1"/>
          </p:cNvSpPr>
          <p:nvPr>
            <p:ph type="title"/>
          </p:nvPr>
        </p:nvSpPr>
        <p:spPr>
          <a:xfrm>
            <a:off x="4645067" y="2903484"/>
            <a:ext cx="68912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800"/>
              <a:buNone/>
              <a:defRPr sz="4000" b="1" i="0">
                <a:solidFill>
                  <a:srgbClr val="20124D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800"/>
              <a:buNone/>
              <a:defRPr>
                <a:solidFill>
                  <a:srgbClr val="20124D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800"/>
              <a:buNone/>
              <a:defRPr>
                <a:solidFill>
                  <a:srgbClr val="20124D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800"/>
              <a:buNone/>
              <a:defRPr>
                <a:solidFill>
                  <a:srgbClr val="20124D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800"/>
              <a:buNone/>
              <a:defRPr>
                <a:solidFill>
                  <a:srgbClr val="20124D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800"/>
              <a:buNone/>
              <a:defRPr>
                <a:solidFill>
                  <a:srgbClr val="20124D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800"/>
              <a:buNone/>
              <a:defRPr>
                <a:solidFill>
                  <a:srgbClr val="20124D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800"/>
              <a:buNone/>
              <a:defRPr>
                <a:solidFill>
                  <a:srgbClr val="20124D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800"/>
              <a:buNone/>
              <a:defRPr>
                <a:solidFill>
                  <a:srgbClr val="20124D"/>
                </a:solidFill>
              </a:defRPr>
            </a:lvl9pPr>
          </a:lstStyle>
          <a:p>
            <a:endParaRPr/>
          </a:p>
        </p:txBody>
      </p:sp>
      <p:sp>
        <p:nvSpPr>
          <p:cNvPr id="225" name="Google Shape;225;g24e93b25444_0_569"/>
          <p:cNvSpPr txBox="1"/>
          <p:nvPr/>
        </p:nvSpPr>
        <p:spPr>
          <a:xfrm>
            <a:off x="-633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g24e93b25444_0_569"/>
          <p:cNvSpPr txBox="1"/>
          <p:nvPr/>
        </p:nvSpPr>
        <p:spPr>
          <a:xfrm>
            <a:off x="4543467" y="2446132"/>
            <a:ext cx="4000000" cy="647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" sz="2267" b="1">
                <a:solidFill>
                  <a:srgbClr val="20124D"/>
                </a:solidFill>
                <a:latin typeface="Meiryo"/>
                <a:ea typeface="Meiryo"/>
                <a:cs typeface="Meiryo"/>
                <a:sym typeface="Meiryo"/>
              </a:rPr>
              <a:t>Pepper</a:t>
            </a:r>
            <a:r>
              <a:rPr lang="ja" altLang="en-US" sz="2267" b="1">
                <a:solidFill>
                  <a:srgbClr val="20124D"/>
                </a:solidFill>
                <a:latin typeface="Meiryo"/>
                <a:ea typeface="Meiryo"/>
                <a:cs typeface="Meiryo"/>
                <a:sym typeface="Meiryo"/>
              </a:rPr>
              <a:t>からのお手紙</a:t>
            </a:r>
            <a:endParaRPr sz="2267" b="1">
              <a:solidFill>
                <a:srgbClr val="20124D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grpSp>
        <p:nvGrpSpPr>
          <p:cNvPr id="232" name="Google Shape;232;g24e93b25444_0_569"/>
          <p:cNvGrpSpPr/>
          <p:nvPr/>
        </p:nvGrpSpPr>
        <p:grpSpPr>
          <a:xfrm rot="2700000">
            <a:off x="1869928" y="9483816"/>
            <a:ext cx="140393" cy="143981"/>
            <a:chOff x="2839250" y="826700"/>
            <a:chExt cx="181685" cy="182150"/>
          </a:xfrm>
        </p:grpSpPr>
        <p:sp>
          <p:nvSpPr>
            <p:cNvPr id="233" name="Google Shape;233;g24e93b25444_0_569"/>
            <p:cNvSpPr/>
            <p:nvPr/>
          </p:nvSpPr>
          <p:spPr>
            <a:xfrm>
              <a:off x="2839250" y="826700"/>
              <a:ext cx="79200" cy="79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4" name="Google Shape;234;g24e93b25444_0_569"/>
            <p:cNvSpPr/>
            <p:nvPr/>
          </p:nvSpPr>
          <p:spPr>
            <a:xfrm>
              <a:off x="2839250" y="929644"/>
              <a:ext cx="79200" cy="79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5" name="Google Shape;235;g24e93b25444_0_569"/>
            <p:cNvSpPr/>
            <p:nvPr/>
          </p:nvSpPr>
          <p:spPr>
            <a:xfrm>
              <a:off x="2941735" y="826700"/>
              <a:ext cx="79200" cy="79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6" name="Google Shape;236;g24e93b25444_0_569"/>
            <p:cNvSpPr/>
            <p:nvPr/>
          </p:nvSpPr>
          <p:spPr>
            <a:xfrm>
              <a:off x="2941735" y="929650"/>
              <a:ext cx="79200" cy="79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65" name="Google Shape;265;g24e93b25444_0_569"/>
          <p:cNvSpPr txBox="1"/>
          <p:nvPr/>
        </p:nvSpPr>
        <p:spPr>
          <a:xfrm>
            <a:off x="5548628" y="5526578"/>
            <a:ext cx="5087200" cy="647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" altLang="en-US" sz="2267" b="1">
                <a:solidFill>
                  <a:srgbClr val="20124D"/>
                </a:solidFill>
                <a:latin typeface="Meiryo"/>
                <a:ea typeface="Meiryo"/>
                <a:cs typeface="Meiryo"/>
                <a:sym typeface="Meiryo"/>
              </a:rPr>
              <a:t>ソフトバンクロボティクス株式会社</a:t>
            </a:r>
            <a:endParaRPr sz="1600">
              <a:solidFill>
                <a:srgbClr val="20124D"/>
              </a:solidFill>
            </a:endParaRPr>
          </a:p>
        </p:txBody>
      </p:sp>
      <p:pic>
        <p:nvPicPr>
          <p:cNvPr id="3" name="図 2" descr="おもちゃ, レゴ, 時計 が含まれている画像&#10;&#10;自動的に生成された説明">
            <a:extLst>
              <a:ext uri="{FF2B5EF4-FFF2-40B4-BE49-F238E27FC236}">
                <a16:creationId xmlns:a16="http://schemas.microsoft.com/office/drawing/2014/main" id="{58B25DBA-81D8-F644-AE9E-711BE576D91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67026" y="1596955"/>
            <a:ext cx="2699684" cy="4411868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AD06D3F0-4E84-7E49-911A-0D60BF4AAA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782" y="0"/>
            <a:ext cx="3278267" cy="2088807"/>
          </a:xfrm>
          <a:prstGeom prst="rect">
            <a:avLst/>
          </a:prstGeom>
        </p:spPr>
      </p:pic>
      <p:sp>
        <p:nvSpPr>
          <p:cNvPr id="8" name="星 5 7">
            <a:extLst>
              <a:ext uri="{FF2B5EF4-FFF2-40B4-BE49-F238E27FC236}">
                <a16:creationId xmlns:a16="http://schemas.microsoft.com/office/drawing/2014/main" id="{1FD9DDD1-74EA-A44E-B871-226FC545FE7C}"/>
              </a:ext>
            </a:extLst>
          </p:cNvPr>
          <p:cNvSpPr/>
          <p:nvPr userDrawn="1"/>
        </p:nvSpPr>
        <p:spPr>
          <a:xfrm rot="20694892">
            <a:off x="504683" y="1068932"/>
            <a:ext cx="364621" cy="364621"/>
          </a:xfrm>
          <a:prstGeom prst="star5">
            <a:avLst>
              <a:gd name="adj" fmla="val 24872"/>
              <a:gd name="hf" fmla="val 105146"/>
              <a:gd name="vf" fmla="val 110557"/>
            </a:avLst>
          </a:prstGeom>
          <a:solidFill>
            <a:srgbClr val="F4E4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54" name="星 5 53">
            <a:extLst>
              <a:ext uri="{FF2B5EF4-FFF2-40B4-BE49-F238E27FC236}">
                <a16:creationId xmlns:a16="http://schemas.microsoft.com/office/drawing/2014/main" id="{F81B9D2A-2226-A143-AA0E-0325BDBF9110}"/>
              </a:ext>
            </a:extLst>
          </p:cNvPr>
          <p:cNvSpPr/>
          <p:nvPr userDrawn="1"/>
        </p:nvSpPr>
        <p:spPr>
          <a:xfrm rot="164471">
            <a:off x="1932625" y="523571"/>
            <a:ext cx="300943" cy="300943"/>
          </a:xfrm>
          <a:prstGeom prst="star5">
            <a:avLst>
              <a:gd name="adj" fmla="val 24872"/>
              <a:gd name="hf" fmla="val 105146"/>
              <a:gd name="vf" fmla="val 110557"/>
            </a:avLst>
          </a:prstGeom>
          <a:solidFill>
            <a:srgbClr val="F4E4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pic>
        <p:nvPicPr>
          <p:cNvPr id="55" name="図 54" descr="アイコン&#10;&#10;自動的に生成された説明">
            <a:extLst>
              <a:ext uri="{FF2B5EF4-FFF2-40B4-BE49-F238E27FC236}">
                <a16:creationId xmlns:a16="http://schemas.microsoft.com/office/drawing/2014/main" id="{5AC6FFD0-48D1-4F40-9C15-F22CDAA83FF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 flipV="1">
            <a:off x="9780050" y="5321181"/>
            <a:ext cx="2411951" cy="1536817"/>
          </a:xfrm>
          <a:prstGeom prst="rect">
            <a:avLst/>
          </a:prstGeom>
        </p:spPr>
      </p:pic>
      <p:sp>
        <p:nvSpPr>
          <p:cNvPr id="56" name="星 5 55">
            <a:extLst>
              <a:ext uri="{FF2B5EF4-FFF2-40B4-BE49-F238E27FC236}">
                <a16:creationId xmlns:a16="http://schemas.microsoft.com/office/drawing/2014/main" id="{41073E8B-CBFC-B345-BE4C-8429386D86CB}"/>
              </a:ext>
            </a:extLst>
          </p:cNvPr>
          <p:cNvSpPr/>
          <p:nvPr userDrawn="1"/>
        </p:nvSpPr>
        <p:spPr>
          <a:xfrm rot="20694892" flipH="1" flipV="1">
            <a:off x="11422256" y="6039108"/>
            <a:ext cx="268267" cy="268267"/>
          </a:xfrm>
          <a:prstGeom prst="star5">
            <a:avLst>
              <a:gd name="adj" fmla="val 24872"/>
              <a:gd name="hf" fmla="val 105146"/>
              <a:gd name="vf" fmla="val 110557"/>
            </a:avLst>
          </a:prstGeom>
          <a:solidFill>
            <a:srgbClr val="F4E4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57" name="星 5 56">
            <a:extLst>
              <a:ext uri="{FF2B5EF4-FFF2-40B4-BE49-F238E27FC236}">
                <a16:creationId xmlns:a16="http://schemas.microsoft.com/office/drawing/2014/main" id="{ABF6A846-7934-D045-8710-56079B09E066}"/>
              </a:ext>
            </a:extLst>
          </p:cNvPr>
          <p:cNvSpPr/>
          <p:nvPr userDrawn="1"/>
        </p:nvSpPr>
        <p:spPr>
          <a:xfrm rot="1489376" flipH="1" flipV="1">
            <a:off x="11303205" y="5357428"/>
            <a:ext cx="221416" cy="221416"/>
          </a:xfrm>
          <a:prstGeom prst="star5">
            <a:avLst>
              <a:gd name="adj" fmla="val 24872"/>
              <a:gd name="hf" fmla="val 105146"/>
              <a:gd name="vf" fmla="val 110557"/>
            </a:avLst>
          </a:prstGeom>
          <a:solidFill>
            <a:srgbClr val="F4E4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</p:spTree>
    <p:extLst>
      <p:ext uri="{BB962C8B-B14F-4D97-AF65-F5344CB8AC3E}">
        <p14:creationId xmlns:p14="http://schemas.microsoft.com/office/powerpoint/2010/main" val="15016559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表紙2 3 1 1" preserve="1">
  <p:cSld name="1_表紙2 3 1 1">
    <p:bg>
      <p:bgPr>
        <a:solidFill>
          <a:srgbClr val="85E4F0"/>
        </a:solidFill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223;g24e93b25444_0_569" descr="softbank-robotics-logo-in-white_ld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428673" y="195948"/>
            <a:ext cx="2590004" cy="759667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g24e93b25444_0_569"/>
          <p:cNvSpPr txBox="1">
            <a:spLocks noGrp="1"/>
          </p:cNvSpPr>
          <p:nvPr>
            <p:ph type="title"/>
          </p:nvPr>
        </p:nvSpPr>
        <p:spPr>
          <a:xfrm>
            <a:off x="4645067" y="2903484"/>
            <a:ext cx="68912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800"/>
              <a:buNone/>
              <a:defRPr sz="4000" b="1" i="0">
                <a:solidFill>
                  <a:schemeClr val="accent5">
                    <a:lumMod val="50000"/>
                  </a:schemeClr>
                </a:solidFill>
                <a:latin typeface="Meiryo"/>
                <a:ea typeface="Meiryo"/>
                <a:cs typeface="Meiryo"/>
                <a:sym typeface="Meiry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800"/>
              <a:buNone/>
              <a:defRPr>
                <a:solidFill>
                  <a:srgbClr val="20124D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800"/>
              <a:buNone/>
              <a:defRPr>
                <a:solidFill>
                  <a:srgbClr val="20124D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800"/>
              <a:buNone/>
              <a:defRPr>
                <a:solidFill>
                  <a:srgbClr val="20124D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800"/>
              <a:buNone/>
              <a:defRPr>
                <a:solidFill>
                  <a:srgbClr val="20124D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800"/>
              <a:buNone/>
              <a:defRPr>
                <a:solidFill>
                  <a:srgbClr val="20124D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800"/>
              <a:buNone/>
              <a:defRPr>
                <a:solidFill>
                  <a:srgbClr val="20124D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800"/>
              <a:buNone/>
              <a:defRPr>
                <a:solidFill>
                  <a:srgbClr val="20124D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800"/>
              <a:buNone/>
              <a:defRPr>
                <a:solidFill>
                  <a:srgbClr val="20124D"/>
                </a:solidFill>
              </a:defRPr>
            </a:lvl9pPr>
          </a:lstStyle>
          <a:p>
            <a:endParaRPr/>
          </a:p>
        </p:txBody>
      </p:sp>
      <p:sp>
        <p:nvSpPr>
          <p:cNvPr id="225" name="Google Shape;225;g24e93b25444_0_569"/>
          <p:cNvSpPr txBox="1"/>
          <p:nvPr/>
        </p:nvSpPr>
        <p:spPr>
          <a:xfrm>
            <a:off x="-633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g24e93b25444_0_569"/>
          <p:cNvSpPr txBox="1"/>
          <p:nvPr/>
        </p:nvSpPr>
        <p:spPr>
          <a:xfrm>
            <a:off x="4543467" y="2446132"/>
            <a:ext cx="4000000" cy="647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" sz="2267" b="1">
                <a:solidFill>
                  <a:schemeClr val="accent5">
                    <a:lumMod val="50000"/>
                  </a:schemeClr>
                </a:solidFill>
                <a:latin typeface="Meiryo"/>
                <a:ea typeface="Meiryo"/>
                <a:cs typeface="Meiryo"/>
                <a:sym typeface="Meiryo"/>
              </a:rPr>
              <a:t>Pepper</a:t>
            </a:r>
            <a:r>
              <a:rPr lang="ja" altLang="en-US" sz="2267" b="1">
                <a:solidFill>
                  <a:schemeClr val="accent5">
                    <a:lumMod val="50000"/>
                  </a:schemeClr>
                </a:solidFill>
                <a:latin typeface="Meiryo"/>
                <a:ea typeface="Meiryo"/>
                <a:cs typeface="Meiryo"/>
                <a:sym typeface="Meiryo"/>
              </a:rPr>
              <a:t>からのお手紙</a:t>
            </a:r>
            <a:endParaRPr sz="2267" b="1">
              <a:solidFill>
                <a:schemeClr val="accent5">
                  <a:lumMod val="50000"/>
                </a:schemeClr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grpSp>
        <p:nvGrpSpPr>
          <p:cNvPr id="232" name="Google Shape;232;g24e93b25444_0_569"/>
          <p:cNvGrpSpPr/>
          <p:nvPr/>
        </p:nvGrpSpPr>
        <p:grpSpPr>
          <a:xfrm rot="2700000">
            <a:off x="1869928" y="9483816"/>
            <a:ext cx="140393" cy="143981"/>
            <a:chOff x="2839250" y="826700"/>
            <a:chExt cx="181685" cy="182150"/>
          </a:xfrm>
        </p:grpSpPr>
        <p:sp>
          <p:nvSpPr>
            <p:cNvPr id="233" name="Google Shape;233;g24e93b25444_0_569"/>
            <p:cNvSpPr/>
            <p:nvPr/>
          </p:nvSpPr>
          <p:spPr>
            <a:xfrm>
              <a:off x="2839250" y="826700"/>
              <a:ext cx="79200" cy="79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4" name="Google Shape;234;g24e93b25444_0_569"/>
            <p:cNvSpPr/>
            <p:nvPr/>
          </p:nvSpPr>
          <p:spPr>
            <a:xfrm>
              <a:off x="2839250" y="929644"/>
              <a:ext cx="79200" cy="79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5" name="Google Shape;235;g24e93b25444_0_569"/>
            <p:cNvSpPr/>
            <p:nvPr/>
          </p:nvSpPr>
          <p:spPr>
            <a:xfrm>
              <a:off x="2941735" y="826700"/>
              <a:ext cx="79200" cy="79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6" name="Google Shape;236;g24e93b25444_0_569"/>
            <p:cNvSpPr/>
            <p:nvPr/>
          </p:nvSpPr>
          <p:spPr>
            <a:xfrm>
              <a:off x="2941735" y="929650"/>
              <a:ext cx="79200" cy="79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65" name="Google Shape;265;g24e93b25444_0_569"/>
          <p:cNvSpPr txBox="1"/>
          <p:nvPr/>
        </p:nvSpPr>
        <p:spPr>
          <a:xfrm>
            <a:off x="5548628" y="5526578"/>
            <a:ext cx="5087200" cy="647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" altLang="en-US" sz="2267" b="1">
                <a:solidFill>
                  <a:schemeClr val="accent5">
                    <a:lumMod val="50000"/>
                  </a:schemeClr>
                </a:solidFill>
                <a:latin typeface="Meiryo"/>
                <a:ea typeface="Meiryo"/>
                <a:cs typeface="Meiryo"/>
                <a:sym typeface="Meiryo"/>
              </a:rPr>
              <a:t>ソフトバンクロボティクス株式会社</a:t>
            </a:r>
            <a:endParaRPr sz="160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図 3" descr="アイコン&#10;&#10;自動的に生成された説明">
            <a:extLst>
              <a:ext uri="{FF2B5EF4-FFF2-40B4-BE49-F238E27FC236}">
                <a16:creationId xmlns:a16="http://schemas.microsoft.com/office/drawing/2014/main" id="{05467C0F-CBD5-404A-A8C4-B8B900531C1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5029" y="1488189"/>
            <a:ext cx="3038696" cy="4520632"/>
          </a:xfrm>
          <a:prstGeom prst="rect">
            <a:avLst/>
          </a:prstGeom>
        </p:spPr>
      </p:pic>
      <p:pic>
        <p:nvPicPr>
          <p:cNvPr id="12" name="図 11" descr="時計, 挿絵, フェンス が含まれている画像&#10;&#10;自動的に生成された説明">
            <a:extLst>
              <a:ext uri="{FF2B5EF4-FFF2-40B4-BE49-F238E27FC236}">
                <a16:creationId xmlns:a16="http://schemas.microsoft.com/office/drawing/2014/main" id="{B2E5071D-8DD4-AB44-9C47-AAB7BD224F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biLevel thresh="50000"/>
          </a:blip>
          <a:srcRect r="31093" b="83430"/>
          <a:stretch/>
        </p:blipFill>
        <p:spPr>
          <a:xfrm>
            <a:off x="173325" y="166485"/>
            <a:ext cx="2307943" cy="739995"/>
          </a:xfrm>
          <a:prstGeom prst="rect">
            <a:avLst/>
          </a:prstGeom>
        </p:spPr>
      </p:pic>
      <p:pic>
        <p:nvPicPr>
          <p:cNvPr id="17" name="図 16" descr="背景パターン&#10;&#10;中程度の精度で自動的に生成された説明">
            <a:extLst>
              <a:ext uri="{FF2B5EF4-FFF2-40B4-BE49-F238E27FC236}">
                <a16:creationId xmlns:a16="http://schemas.microsoft.com/office/drawing/2014/main" id="{BD99E540-A81C-2046-98E5-BEE9C3C878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biLevel thresh="50000"/>
          </a:blip>
          <a:srcRect t="78149" b="13745"/>
          <a:stretch/>
        </p:blipFill>
        <p:spPr>
          <a:xfrm>
            <a:off x="2372138" y="331147"/>
            <a:ext cx="6850884" cy="365515"/>
          </a:xfrm>
          <a:prstGeom prst="rect">
            <a:avLst/>
          </a:prstGeom>
        </p:spPr>
      </p:pic>
      <p:pic>
        <p:nvPicPr>
          <p:cNvPr id="32" name="図 31" descr="時計, 挿絵, フェンス が含まれている画像&#10;&#10;自動的に生成された説明">
            <a:extLst>
              <a:ext uri="{FF2B5EF4-FFF2-40B4-BE49-F238E27FC236}">
                <a16:creationId xmlns:a16="http://schemas.microsoft.com/office/drawing/2014/main" id="{713D625E-E951-1341-925F-06009F0C86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biLevel thresh="50000"/>
          </a:blip>
          <a:srcRect r="31093" b="83430"/>
          <a:stretch/>
        </p:blipFill>
        <p:spPr>
          <a:xfrm rot="10800000">
            <a:off x="9747222" y="6008821"/>
            <a:ext cx="2307943" cy="739995"/>
          </a:xfrm>
          <a:prstGeom prst="rect">
            <a:avLst/>
          </a:prstGeom>
        </p:spPr>
      </p:pic>
      <p:pic>
        <p:nvPicPr>
          <p:cNvPr id="33" name="図 32" descr="背景パターン&#10;&#10;中程度の精度で自動的に生成された説明">
            <a:extLst>
              <a:ext uri="{FF2B5EF4-FFF2-40B4-BE49-F238E27FC236}">
                <a16:creationId xmlns:a16="http://schemas.microsoft.com/office/drawing/2014/main" id="{5D948A96-11D4-234B-BCFA-A52904FE9D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biLevel thresh="50000"/>
          </a:blip>
          <a:srcRect t="78149" b="13745"/>
          <a:stretch/>
        </p:blipFill>
        <p:spPr>
          <a:xfrm rot="10800000">
            <a:off x="2997942" y="6279876"/>
            <a:ext cx="6850884" cy="36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7937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_Eng 1 1 1 2" preserve="1">
  <p:cSld name="Main_Eng 1 1 1 2">
    <p:bg>
      <p:bgPr>
        <a:solidFill>
          <a:schemeClr val="lt1"/>
        </a:solidFill>
        <a:effectLst/>
      </p:bgPr>
    </p:bg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Google Shape;269;g21380442ca2_0_364" descr="グラフィカル ユーザー インターフェイス, テキスト, アプリケーション, チャットまたはテキスト メッセージ&#10;&#10;自動的に生成された説明"/>
          <p:cNvPicPr preferRelativeResize="0"/>
          <p:nvPr/>
        </p:nvPicPr>
        <p:blipFill rotWithShape="1">
          <a:blip r:embed="rId2">
            <a:alphaModFix amt="85000"/>
          </a:blip>
          <a:srcRect l="19246" t="3647" r="19479" b="44683"/>
          <a:stretch/>
        </p:blipFill>
        <p:spPr>
          <a:xfrm>
            <a:off x="458867" y="1"/>
            <a:ext cx="11733133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g21380442ca2_0_364"/>
          <p:cNvSpPr txBox="1">
            <a:spLocks noGrp="1"/>
          </p:cNvSpPr>
          <p:nvPr>
            <p:ph type="sldNum" idx="12"/>
          </p:nvPr>
        </p:nvSpPr>
        <p:spPr>
          <a:xfrm>
            <a:off x="11313460" y="6356351"/>
            <a:ext cx="5416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en-US"/>
          </a:p>
        </p:txBody>
      </p:sp>
      <p:pic>
        <p:nvPicPr>
          <p:cNvPr id="271" name="Google Shape;271;g21380442ca2_0_364" descr="グラフィカル ユーザー インターフェイス が含まれている画像&#10;&#10;自動的に生成された説明"/>
          <p:cNvPicPr preferRelativeResize="0"/>
          <p:nvPr/>
        </p:nvPicPr>
        <p:blipFill rotWithShape="1">
          <a:blip r:embed="rId3">
            <a:alphaModFix/>
          </a:blip>
          <a:srcRect b="58686"/>
          <a:stretch/>
        </p:blipFill>
        <p:spPr>
          <a:xfrm>
            <a:off x="8458629" y="3704301"/>
            <a:ext cx="3755239" cy="315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g21380442ca2_0_36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30567" y="215841"/>
            <a:ext cx="1684535" cy="429392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g21380442ca2_0_364"/>
          <p:cNvSpPr txBox="1">
            <a:spLocks noGrp="1"/>
          </p:cNvSpPr>
          <p:nvPr>
            <p:ph type="body" idx="1"/>
          </p:nvPr>
        </p:nvSpPr>
        <p:spPr>
          <a:xfrm>
            <a:off x="3620007" y="1901791"/>
            <a:ext cx="49520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667" b="1" i="0">
                <a:solidFill>
                  <a:srgbClr val="31ACB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4" name="Google Shape;274;g21380442ca2_0_364"/>
          <p:cNvSpPr txBox="1">
            <a:spLocks noGrp="1"/>
          </p:cNvSpPr>
          <p:nvPr>
            <p:ph type="body" idx="2"/>
          </p:nvPr>
        </p:nvSpPr>
        <p:spPr>
          <a:xfrm>
            <a:off x="1807359" y="2842536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5" name="Google Shape;275;g21380442ca2_0_364"/>
          <p:cNvSpPr txBox="1">
            <a:spLocks noGrp="1"/>
          </p:cNvSpPr>
          <p:nvPr>
            <p:ph type="body" idx="3"/>
          </p:nvPr>
        </p:nvSpPr>
        <p:spPr>
          <a:xfrm>
            <a:off x="1807367" y="3671407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6" name="Google Shape;276;g21380442ca2_0_364"/>
          <p:cNvSpPr txBox="1">
            <a:spLocks noGrp="1"/>
          </p:cNvSpPr>
          <p:nvPr>
            <p:ph type="body" idx="4"/>
          </p:nvPr>
        </p:nvSpPr>
        <p:spPr>
          <a:xfrm>
            <a:off x="1807359" y="4500276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7" name="Google Shape;277;g21380442ca2_0_364"/>
          <p:cNvSpPr txBox="1">
            <a:spLocks noGrp="1"/>
          </p:cNvSpPr>
          <p:nvPr>
            <p:ph type="body" idx="5"/>
          </p:nvPr>
        </p:nvSpPr>
        <p:spPr>
          <a:xfrm>
            <a:off x="1807359" y="5329145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8" name="Google Shape;278;g21380442ca2_0_364"/>
          <p:cNvSpPr txBox="1"/>
          <p:nvPr/>
        </p:nvSpPr>
        <p:spPr>
          <a:xfrm>
            <a:off x="507367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g21380442ca2_0_364"/>
          <p:cNvSpPr/>
          <p:nvPr/>
        </p:nvSpPr>
        <p:spPr>
          <a:xfrm rot="-1590071">
            <a:off x="2245754" y="260905"/>
            <a:ext cx="481381" cy="504457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g21380442ca2_0_364"/>
          <p:cNvSpPr/>
          <p:nvPr/>
        </p:nvSpPr>
        <p:spPr>
          <a:xfrm>
            <a:off x="0" y="0"/>
            <a:ext cx="458800" cy="6858000"/>
          </a:xfrm>
          <a:prstGeom prst="rect">
            <a:avLst/>
          </a:prstGeom>
          <a:solidFill>
            <a:srgbClr val="85E4F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g21380442ca2_0_364"/>
          <p:cNvSpPr/>
          <p:nvPr/>
        </p:nvSpPr>
        <p:spPr>
          <a:xfrm rot="4190">
            <a:off x="243720" y="243559"/>
            <a:ext cx="656400" cy="665200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g21380442ca2_0_364"/>
          <p:cNvSpPr/>
          <p:nvPr/>
        </p:nvSpPr>
        <p:spPr>
          <a:xfrm rot="-1518773">
            <a:off x="304839" y="2540415"/>
            <a:ext cx="458413" cy="476831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80052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_Eng 1 1 1 2 1" preserve="1">
  <p:cSld name="Main_Eng 1 1 1 2 1">
    <p:bg>
      <p:bgPr>
        <a:solidFill>
          <a:schemeClr val="lt1"/>
        </a:solid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Google Shape;284;g23b47e1296d_0_457" descr="グラフィカル ユーザー インターフェイス, テキスト, アプリケーション, チャットまたはテキスト メッセージ&#10;&#10;自動的に生成された説明"/>
          <p:cNvPicPr preferRelativeResize="0"/>
          <p:nvPr/>
        </p:nvPicPr>
        <p:blipFill rotWithShape="1">
          <a:blip r:embed="rId2">
            <a:alphaModFix amt="85000"/>
          </a:blip>
          <a:srcRect l="19246" t="3647" r="19479" b="44683"/>
          <a:stretch/>
        </p:blipFill>
        <p:spPr>
          <a:xfrm>
            <a:off x="458867" y="1"/>
            <a:ext cx="11733133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g23b47e1296d_0_457"/>
          <p:cNvSpPr txBox="1">
            <a:spLocks noGrp="1"/>
          </p:cNvSpPr>
          <p:nvPr>
            <p:ph type="sldNum" idx="12"/>
          </p:nvPr>
        </p:nvSpPr>
        <p:spPr>
          <a:xfrm>
            <a:off x="11313460" y="6356351"/>
            <a:ext cx="5416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en-US"/>
          </a:p>
        </p:txBody>
      </p:sp>
      <p:pic>
        <p:nvPicPr>
          <p:cNvPr id="286" name="Google Shape;286;g23b47e1296d_0_457" descr="グラフィカル ユーザー インターフェイス が含まれている画像&#10;&#10;自動的に生成された説明"/>
          <p:cNvPicPr preferRelativeResize="0"/>
          <p:nvPr/>
        </p:nvPicPr>
        <p:blipFill rotWithShape="1">
          <a:blip r:embed="rId3">
            <a:alphaModFix/>
          </a:blip>
          <a:srcRect b="58686"/>
          <a:stretch/>
        </p:blipFill>
        <p:spPr>
          <a:xfrm>
            <a:off x="8458629" y="3704301"/>
            <a:ext cx="3755239" cy="315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g23b47e1296d_0_4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30567" y="215841"/>
            <a:ext cx="1684535" cy="429392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g23b47e1296d_0_457"/>
          <p:cNvSpPr txBox="1">
            <a:spLocks noGrp="1"/>
          </p:cNvSpPr>
          <p:nvPr>
            <p:ph type="body" idx="1"/>
          </p:nvPr>
        </p:nvSpPr>
        <p:spPr>
          <a:xfrm>
            <a:off x="3620007" y="1901791"/>
            <a:ext cx="49520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667" b="1" i="0">
                <a:solidFill>
                  <a:srgbClr val="31ACB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89" name="Google Shape;289;g23b47e1296d_0_457"/>
          <p:cNvSpPr txBox="1">
            <a:spLocks noGrp="1"/>
          </p:cNvSpPr>
          <p:nvPr>
            <p:ph type="body" idx="2"/>
          </p:nvPr>
        </p:nvSpPr>
        <p:spPr>
          <a:xfrm>
            <a:off x="1807359" y="2842536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0" name="Google Shape;290;g23b47e1296d_0_457"/>
          <p:cNvSpPr txBox="1">
            <a:spLocks noGrp="1"/>
          </p:cNvSpPr>
          <p:nvPr>
            <p:ph type="body" idx="3"/>
          </p:nvPr>
        </p:nvSpPr>
        <p:spPr>
          <a:xfrm>
            <a:off x="1807367" y="3671407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1" name="Google Shape;291;g23b47e1296d_0_457"/>
          <p:cNvSpPr txBox="1">
            <a:spLocks noGrp="1"/>
          </p:cNvSpPr>
          <p:nvPr>
            <p:ph type="body" idx="4"/>
          </p:nvPr>
        </p:nvSpPr>
        <p:spPr>
          <a:xfrm>
            <a:off x="1807359" y="4500276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2" name="Google Shape;292;g23b47e1296d_0_457"/>
          <p:cNvSpPr txBox="1">
            <a:spLocks noGrp="1"/>
          </p:cNvSpPr>
          <p:nvPr>
            <p:ph type="body" idx="5"/>
          </p:nvPr>
        </p:nvSpPr>
        <p:spPr>
          <a:xfrm>
            <a:off x="1807359" y="5329145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3" name="Google Shape;293;g23b47e1296d_0_457"/>
          <p:cNvSpPr txBox="1"/>
          <p:nvPr/>
        </p:nvSpPr>
        <p:spPr>
          <a:xfrm>
            <a:off x="507367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g23b47e1296d_0_457"/>
          <p:cNvSpPr/>
          <p:nvPr/>
        </p:nvSpPr>
        <p:spPr>
          <a:xfrm rot="-1590071">
            <a:off x="2245754" y="260905"/>
            <a:ext cx="481381" cy="504457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g23b47e1296d_0_457"/>
          <p:cNvSpPr/>
          <p:nvPr/>
        </p:nvSpPr>
        <p:spPr>
          <a:xfrm>
            <a:off x="0" y="0"/>
            <a:ext cx="458800" cy="6858000"/>
          </a:xfrm>
          <a:prstGeom prst="rect">
            <a:avLst/>
          </a:prstGeom>
          <a:solidFill>
            <a:srgbClr val="85E4F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g23b47e1296d_0_457"/>
          <p:cNvSpPr/>
          <p:nvPr/>
        </p:nvSpPr>
        <p:spPr>
          <a:xfrm>
            <a:off x="9686767" y="6131967"/>
            <a:ext cx="1684400" cy="726000"/>
          </a:xfrm>
          <a:prstGeom prst="rect">
            <a:avLst/>
          </a:prstGeom>
          <a:solidFill>
            <a:srgbClr val="B2E4E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" sz="2133" b="0" i="0" u="none" strike="noStrike" cap="non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happy</a:t>
            </a:r>
            <a:endParaRPr sz="2133" b="0" i="0" u="none" strike="noStrike" cap="non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" sz="2133" b="0" i="0" u="none" strike="noStrike" cap="non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birthday</a:t>
            </a:r>
            <a:endParaRPr sz="2133" b="0" i="0" u="none" strike="noStrike" cap="non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pSp>
        <p:nvGrpSpPr>
          <p:cNvPr id="297" name="Google Shape;297;g23b47e1296d_0_457"/>
          <p:cNvGrpSpPr/>
          <p:nvPr/>
        </p:nvGrpSpPr>
        <p:grpSpPr>
          <a:xfrm>
            <a:off x="10023491" y="3530898"/>
            <a:ext cx="1025979" cy="679764"/>
            <a:chOff x="4996950" y="512575"/>
            <a:chExt cx="701700" cy="452975"/>
          </a:xfrm>
        </p:grpSpPr>
        <p:sp>
          <p:nvSpPr>
            <p:cNvPr id="298" name="Google Shape;298;g23b47e1296d_0_457"/>
            <p:cNvSpPr/>
            <p:nvPr/>
          </p:nvSpPr>
          <p:spPr>
            <a:xfrm>
              <a:off x="5082750" y="520650"/>
              <a:ext cx="530100" cy="444900"/>
            </a:xfrm>
            <a:prstGeom prst="triangle">
              <a:avLst>
                <a:gd name="adj" fmla="val 50000"/>
              </a:avLst>
            </a:prstGeom>
            <a:solidFill>
              <a:srgbClr val="F8E9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g23b47e1296d_0_457"/>
            <p:cNvSpPr/>
            <p:nvPr/>
          </p:nvSpPr>
          <p:spPr>
            <a:xfrm>
              <a:off x="5007900" y="625050"/>
              <a:ext cx="348600" cy="340500"/>
            </a:xfrm>
            <a:prstGeom prst="rtTriangle">
              <a:avLst/>
            </a:prstGeom>
            <a:solidFill>
              <a:srgbClr val="F8E9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g23b47e1296d_0_457"/>
            <p:cNvSpPr/>
            <p:nvPr/>
          </p:nvSpPr>
          <p:spPr>
            <a:xfrm flipH="1">
              <a:off x="5339100" y="625050"/>
              <a:ext cx="348600" cy="340500"/>
            </a:xfrm>
            <a:prstGeom prst="rtTriangle">
              <a:avLst/>
            </a:prstGeom>
            <a:solidFill>
              <a:srgbClr val="F8E9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g23b47e1296d_0_457"/>
            <p:cNvSpPr/>
            <p:nvPr/>
          </p:nvSpPr>
          <p:spPr>
            <a:xfrm>
              <a:off x="5282700" y="784275"/>
              <a:ext cx="130200" cy="1287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g23b47e1296d_0_457"/>
            <p:cNvSpPr/>
            <p:nvPr/>
          </p:nvSpPr>
          <p:spPr>
            <a:xfrm>
              <a:off x="4996950" y="620325"/>
              <a:ext cx="25200" cy="252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g23b47e1296d_0_457"/>
            <p:cNvSpPr/>
            <p:nvPr/>
          </p:nvSpPr>
          <p:spPr>
            <a:xfrm>
              <a:off x="5335200" y="512575"/>
              <a:ext cx="25200" cy="252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g23b47e1296d_0_457"/>
            <p:cNvSpPr/>
            <p:nvPr/>
          </p:nvSpPr>
          <p:spPr>
            <a:xfrm>
              <a:off x="5673450" y="611975"/>
              <a:ext cx="25200" cy="252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5" name="Google Shape;305;g23b47e1296d_0_457"/>
          <p:cNvSpPr/>
          <p:nvPr/>
        </p:nvSpPr>
        <p:spPr>
          <a:xfrm rot="4190">
            <a:off x="243720" y="243559"/>
            <a:ext cx="656400" cy="665200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g23b47e1296d_0_457"/>
          <p:cNvSpPr/>
          <p:nvPr/>
        </p:nvSpPr>
        <p:spPr>
          <a:xfrm rot="-1518773">
            <a:off x="304839" y="2540415"/>
            <a:ext cx="458413" cy="476831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03779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_Eng 7 1 1" preserve="1">
  <p:cSld name="Main_Eng 7 1 1"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21380442ca2_0_376"/>
          <p:cNvSpPr>
            <a:spLocks noGrp="1"/>
          </p:cNvSpPr>
          <p:nvPr>
            <p:ph type="pic" idx="2"/>
          </p:nvPr>
        </p:nvSpPr>
        <p:spPr>
          <a:xfrm>
            <a:off x="1034967" y="1903689"/>
            <a:ext cx="6410000" cy="3821200"/>
          </a:xfrm>
          <a:prstGeom prst="rect">
            <a:avLst/>
          </a:prstGeom>
          <a:noFill/>
          <a:ln>
            <a:noFill/>
          </a:ln>
        </p:spPr>
      </p:sp>
      <p:sp>
        <p:nvSpPr>
          <p:cNvPr id="309" name="Google Shape;309;g21380442ca2_0_376"/>
          <p:cNvSpPr txBox="1">
            <a:spLocks noGrp="1"/>
          </p:cNvSpPr>
          <p:nvPr>
            <p:ph type="sldNum" idx="12"/>
          </p:nvPr>
        </p:nvSpPr>
        <p:spPr>
          <a:xfrm>
            <a:off x="11313460" y="6356351"/>
            <a:ext cx="5416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en-US"/>
          </a:p>
        </p:txBody>
      </p:sp>
      <p:sp>
        <p:nvSpPr>
          <p:cNvPr id="310" name="Google Shape;310;g21380442ca2_0_376"/>
          <p:cNvSpPr/>
          <p:nvPr/>
        </p:nvSpPr>
        <p:spPr>
          <a:xfrm rot="-1395460">
            <a:off x="676257" y="5474864"/>
            <a:ext cx="713152" cy="713152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g21380442ca2_0_376"/>
          <p:cNvSpPr/>
          <p:nvPr/>
        </p:nvSpPr>
        <p:spPr>
          <a:xfrm rot="-3123802">
            <a:off x="1486944" y="5332080"/>
            <a:ext cx="554336" cy="554336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8E968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g21380442ca2_0_376"/>
          <p:cNvSpPr/>
          <p:nvPr/>
        </p:nvSpPr>
        <p:spPr>
          <a:xfrm rot="-1395749">
            <a:off x="1216226" y="5093202"/>
            <a:ext cx="282572" cy="282572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85E4F0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g21380442ca2_0_376"/>
          <p:cNvSpPr/>
          <p:nvPr/>
        </p:nvSpPr>
        <p:spPr>
          <a:xfrm rot="-4866170">
            <a:off x="6720066" y="1767839"/>
            <a:ext cx="300009" cy="300009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8E968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g21380442ca2_0_376"/>
          <p:cNvSpPr/>
          <p:nvPr/>
        </p:nvSpPr>
        <p:spPr>
          <a:xfrm rot="737953">
            <a:off x="7089840" y="1595259"/>
            <a:ext cx="508880" cy="508880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5" name="Google Shape;315;g21380442ca2_0_376" descr="黒い背景と白い文字の絵&#10;&#10;低い精度で自動的に生成された説明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 rot="-2096667">
            <a:off x="7743789" y="5623491"/>
            <a:ext cx="520593" cy="871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g21380442ca2_0_376" descr="ロゴ&#10;&#10;中程度の精度で自動的に生成された説明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189734">
            <a:off x="11110123" y="5749233"/>
            <a:ext cx="745083" cy="570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g21380442ca2_0_376" descr="アイコン&#10;&#10;自動的に生成された説明"/>
          <p:cNvPicPr preferRelativeResize="0"/>
          <p:nvPr/>
        </p:nvPicPr>
        <p:blipFill rotWithShape="1">
          <a:blip r:embed="rId4">
            <a:alphaModFix amt="50000"/>
          </a:blip>
          <a:srcRect/>
          <a:stretch/>
        </p:blipFill>
        <p:spPr>
          <a:xfrm rot="1393391">
            <a:off x="10908720" y="1172381"/>
            <a:ext cx="822291" cy="889644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g21380442ca2_0_376"/>
          <p:cNvSpPr/>
          <p:nvPr/>
        </p:nvSpPr>
        <p:spPr>
          <a:xfrm>
            <a:off x="789900" y="784667"/>
            <a:ext cx="11184800" cy="88000"/>
          </a:xfrm>
          <a:prstGeom prst="rect">
            <a:avLst/>
          </a:prstGeom>
          <a:gradFill>
            <a:gsLst>
              <a:gs pos="0">
                <a:schemeClr val="accent5"/>
              </a:gs>
              <a:gs pos="100000">
                <a:srgbClr val="9FCFD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319" name="Google Shape;319;g21380442ca2_0_37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33767" y="215841"/>
            <a:ext cx="1684535" cy="429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g21380442ca2_0_376" descr="アイコン&#10;&#10;自動的に生成された説明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5226" y="161955"/>
            <a:ext cx="574263" cy="5371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1" name="Google Shape;321;g21380442ca2_0_376"/>
          <p:cNvCxnSpPr/>
          <p:nvPr/>
        </p:nvCxnSpPr>
        <p:spPr>
          <a:xfrm>
            <a:off x="7893600" y="2292075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85E4F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2" name="Google Shape;322;g21380442ca2_0_376"/>
          <p:cNvCxnSpPr/>
          <p:nvPr/>
        </p:nvCxnSpPr>
        <p:spPr>
          <a:xfrm>
            <a:off x="7893600" y="3217859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85E4F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3" name="Google Shape;323;g21380442ca2_0_376"/>
          <p:cNvCxnSpPr/>
          <p:nvPr/>
        </p:nvCxnSpPr>
        <p:spPr>
          <a:xfrm>
            <a:off x="7893600" y="4314488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85E4F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4" name="Google Shape;324;g21380442ca2_0_376"/>
          <p:cNvSpPr/>
          <p:nvPr/>
        </p:nvSpPr>
        <p:spPr>
          <a:xfrm>
            <a:off x="7893600" y="1783000"/>
            <a:ext cx="15676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ja" altLang="en-US" sz="20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なまえ：</a:t>
            </a:r>
            <a:endParaRPr sz="20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325" name="Google Shape;325;g21380442ca2_0_376"/>
          <p:cNvSpPr/>
          <p:nvPr/>
        </p:nvSpPr>
        <p:spPr>
          <a:xfrm>
            <a:off x="7893600" y="2645117"/>
            <a:ext cx="24588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ja" altLang="en-US" sz="20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たんじょうび：</a:t>
            </a:r>
            <a:endParaRPr sz="20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326" name="Google Shape;326;g21380442ca2_0_376"/>
          <p:cNvCxnSpPr/>
          <p:nvPr/>
        </p:nvCxnSpPr>
        <p:spPr>
          <a:xfrm>
            <a:off x="7893600" y="5538184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85E4F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7" name="Google Shape;327;g21380442ca2_0_376"/>
          <p:cNvSpPr/>
          <p:nvPr/>
        </p:nvSpPr>
        <p:spPr>
          <a:xfrm>
            <a:off x="7893600" y="3713900"/>
            <a:ext cx="24588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ja" altLang="en-US" sz="20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おしごと：</a:t>
            </a:r>
            <a:endParaRPr sz="20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328" name="Google Shape;328;g21380442ca2_0_376"/>
          <p:cNvCxnSpPr/>
          <p:nvPr/>
        </p:nvCxnSpPr>
        <p:spPr>
          <a:xfrm>
            <a:off x="7893600" y="4926336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85E4F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9" name="Google Shape;329;g21380442ca2_0_376"/>
          <p:cNvSpPr/>
          <p:nvPr/>
        </p:nvSpPr>
        <p:spPr>
          <a:xfrm>
            <a:off x="0" y="0"/>
            <a:ext cx="458800" cy="6858000"/>
          </a:xfrm>
          <a:prstGeom prst="rect">
            <a:avLst/>
          </a:prstGeom>
          <a:solidFill>
            <a:srgbClr val="85E4F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g21380442ca2_0_376"/>
          <p:cNvSpPr txBox="1">
            <a:spLocks noGrp="1"/>
          </p:cNvSpPr>
          <p:nvPr>
            <p:ph type="title"/>
          </p:nvPr>
        </p:nvSpPr>
        <p:spPr>
          <a:xfrm>
            <a:off x="1399499" y="133033"/>
            <a:ext cx="96984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b="1" i="0">
                <a:latin typeface="Meiryo"/>
                <a:ea typeface="Meiryo"/>
                <a:cs typeface="Meiryo"/>
                <a:sym typeface="Meiryo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31" name="Google Shape;331;g21380442ca2_0_376"/>
          <p:cNvSpPr txBox="1">
            <a:spLocks noGrp="1"/>
          </p:cNvSpPr>
          <p:nvPr>
            <p:ph type="body" idx="1"/>
          </p:nvPr>
        </p:nvSpPr>
        <p:spPr>
          <a:xfrm>
            <a:off x="9084461" y="1628733"/>
            <a:ext cx="23200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32" name="Google Shape;332;g21380442ca2_0_376"/>
          <p:cNvSpPr txBox="1">
            <a:spLocks noGrp="1"/>
          </p:cNvSpPr>
          <p:nvPr>
            <p:ph type="body" idx="3"/>
          </p:nvPr>
        </p:nvSpPr>
        <p:spPr>
          <a:xfrm>
            <a:off x="9770265" y="2516700"/>
            <a:ext cx="16344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33" name="Google Shape;333;g21380442ca2_0_376"/>
          <p:cNvSpPr txBox="1">
            <a:spLocks noGrp="1"/>
          </p:cNvSpPr>
          <p:nvPr>
            <p:ph type="body" idx="4"/>
          </p:nvPr>
        </p:nvSpPr>
        <p:spPr>
          <a:xfrm>
            <a:off x="8021129" y="4355733"/>
            <a:ext cx="3383200" cy="605600"/>
          </a:xfrm>
          <a:prstGeom prst="rect">
            <a:avLst/>
          </a:prstGeom>
          <a:noFill/>
          <a:ln>
            <a:solidFill>
              <a:srgbClr val="8DAAFF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34" name="Google Shape;334;g21380442ca2_0_376"/>
          <p:cNvSpPr txBox="1">
            <a:spLocks noGrp="1"/>
          </p:cNvSpPr>
          <p:nvPr>
            <p:ph type="body" idx="5"/>
          </p:nvPr>
        </p:nvSpPr>
        <p:spPr>
          <a:xfrm>
            <a:off x="8021129" y="4936859"/>
            <a:ext cx="33832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35" name="Google Shape;335;g21380442ca2_0_376"/>
          <p:cNvSpPr txBox="1"/>
          <p:nvPr/>
        </p:nvSpPr>
        <p:spPr>
          <a:xfrm>
            <a:off x="507367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7208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879AD7-0403-668B-3E22-04506D99A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8ABF4B-6704-8B42-7AC2-5E9A9C62B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7D431D-94A6-412A-6B88-2F7571224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84D94-3A2D-9946-BF32-FB97A220E54C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0D2A543-89B5-97A9-77FE-158C4EB9E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8FB0DD-094D-58EF-4282-4EC44560F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EBFD-F4F1-EC4C-9326-3DC8029B9D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11330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_Eng 2 2" preserve="1">
  <p:cSld name="Main_Eng 2 2"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21380442ca2_0_405"/>
          <p:cNvSpPr txBox="1">
            <a:spLocks noGrp="1"/>
          </p:cNvSpPr>
          <p:nvPr>
            <p:ph type="body" idx="1"/>
          </p:nvPr>
        </p:nvSpPr>
        <p:spPr>
          <a:xfrm>
            <a:off x="1393999" y="917100"/>
            <a:ext cx="9937600" cy="498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67" b="1" i="0">
                <a:solidFill>
                  <a:srgbClr val="87B6BB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38" name="Google Shape;338;g21380442ca2_0_405"/>
          <p:cNvSpPr txBox="1">
            <a:spLocks noGrp="1"/>
          </p:cNvSpPr>
          <p:nvPr>
            <p:ph type="sldNum" idx="12"/>
          </p:nvPr>
        </p:nvSpPr>
        <p:spPr>
          <a:xfrm>
            <a:off x="11313460" y="6356351"/>
            <a:ext cx="5416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en-US"/>
          </a:p>
        </p:txBody>
      </p:sp>
      <p:sp>
        <p:nvSpPr>
          <p:cNvPr id="339" name="Google Shape;339;g21380442ca2_0_405"/>
          <p:cNvSpPr/>
          <p:nvPr/>
        </p:nvSpPr>
        <p:spPr>
          <a:xfrm>
            <a:off x="789900" y="784667"/>
            <a:ext cx="11184800" cy="88000"/>
          </a:xfrm>
          <a:prstGeom prst="rect">
            <a:avLst/>
          </a:prstGeom>
          <a:gradFill>
            <a:gsLst>
              <a:gs pos="0">
                <a:schemeClr val="accent5"/>
              </a:gs>
              <a:gs pos="100000">
                <a:srgbClr val="9FCFD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340" name="Google Shape;340;g21380442ca2_0_405" descr="背景パターン&#10;&#10;自動的に生成された説明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 rot="8100000">
            <a:off x="9818179" y="5503967"/>
            <a:ext cx="2438583" cy="335595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g21380442ca2_0_405"/>
          <p:cNvSpPr/>
          <p:nvPr/>
        </p:nvSpPr>
        <p:spPr>
          <a:xfrm rot="-1395460">
            <a:off x="10030391" y="4833581"/>
            <a:ext cx="713152" cy="713152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85E4F0">
              <a:alpha val="38824"/>
            </a:srgbClr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g21380442ca2_0_405"/>
          <p:cNvSpPr/>
          <p:nvPr/>
        </p:nvSpPr>
        <p:spPr>
          <a:xfrm rot="-3123802">
            <a:off x="10739477" y="4589196"/>
            <a:ext cx="554336" cy="554336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8E968">
              <a:alpha val="53330"/>
            </a:srgbClr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3" name="Google Shape;343;g21380442ca2_0_4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30567" y="215841"/>
            <a:ext cx="1684535" cy="429392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g21380442ca2_0_405"/>
          <p:cNvSpPr/>
          <p:nvPr/>
        </p:nvSpPr>
        <p:spPr>
          <a:xfrm rot="-1395749">
            <a:off x="10671959" y="4248719"/>
            <a:ext cx="282572" cy="282572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85E4F0">
              <a:alpha val="38824"/>
            </a:srgbClr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g21380442ca2_0_405"/>
          <p:cNvSpPr/>
          <p:nvPr/>
        </p:nvSpPr>
        <p:spPr>
          <a:xfrm rot="-4866170">
            <a:off x="10949800" y="6161706"/>
            <a:ext cx="300009" cy="300009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8E968">
              <a:alpha val="53330"/>
            </a:srgbClr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g21380442ca2_0_405"/>
          <p:cNvSpPr/>
          <p:nvPr/>
        </p:nvSpPr>
        <p:spPr>
          <a:xfrm rot="737953">
            <a:off x="11254807" y="5750025"/>
            <a:ext cx="508880" cy="508880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85E4F0">
              <a:alpha val="38824"/>
            </a:srgbClr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7" name="Google Shape;347;g21380442ca2_0_405" descr="アイコン&#10;&#10;自動的に生成された説明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5226" y="161955"/>
            <a:ext cx="574263" cy="537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g21380442ca2_0_405" descr="黒い背景と白い文字の絵&#10;&#10;低い精度で自動的に生成された説明"/>
          <p:cNvPicPr preferRelativeResize="0"/>
          <p:nvPr/>
        </p:nvPicPr>
        <p:blipFill rotWithShape="1">
          <a:blip r:embed="rId5">
            <a:alphaModFix amt="50000"/>
          </a:blip>
          <a:srcRect/>
          <a:stretch/>
        </p:blipFill>
        <p:spPr>
          <a:xfrm rot="623972">
            <a:off x="817289" y="1851075"/>
            <a:ext cx="520593" cy="871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g21380442ca2_0_405" descr="ロゴ&#10;&#10;中程度の精度で自動的に生成された説明"/>
          <p:cNvPicPr preferRelativeResize="0"/>
          <p:nvPr/>
        </p:nvPicPr>
        <p:blipFill rotWithShape="1">
          <a:blip r:embed="rId6">
            <a:alphaModFix amt="50000"/>
          </a:blip>
          <a:srcRect/>
          <a:stretch/>
        </p:blipFill>
        <p:spPr>
          <a:xfrm rot="2093673">
            <a:off x="10947665" y="1202614"/>
            <a:ext cx="909636" cy="6968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g21380442ca2_0_405" descr="アイコン&#10;&#10;自動的に生成された説明"/>
          <p:cNvPicPr preferRelativeResize="0"/>
          <p:nvPr/>
        </p:nvPicPr>
        <p:blipFill rotWithShape="1">
          <a:blip r:embed="rId7">
            <a:alphaModFix amt="50000"/>
          </a:blip>
          <a:srcRect/>
          <a:stretch/>
        </p:blipFill>
        <p:spPr>
          <a:xfrm rot="-850764">
            <a:off x="603048" y="5376057"/>
            <a:ext cx="946928" cy="1024492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g21380442ca2_0_405"/>
          <p:cNvSpPr/>
          <p:nvPr/>
        </p:nvSpPr>
        <p:spPr>
          <a:xfrm>
            <a:off x="0" y="0"/>
            <a:ext cx="458800" cy="6858000"/>
          </a:xfrm>
          <a:prstGeom prst="rect">
            <a:avLst/>
          </a:prstGeom>
          <a:solidFill>
            <a:srgbClr val="85E4F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g21380442ca2_0_405"/>
          <p:cNvSpPr txBox="1">
            <a:spLocks noGrp="1"/>
          </p:cNvSpPr>
          <p:nvPr>
            <p:ph type="title"/>
          </p:nvPr>
        </p:nvSpPr>
        <p:spPr>
          <a:xfrm>
            <a:off x="1399499" y="133033"/>
            <a:ext cx="96984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b="1" i="0">
                <a:latin typeface="Meiryo"/>
                <a:ea typeface="Meiryo"/>
                <a:cs typeface="Meiryo"/>
                <a:sym typeface="Meiryo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53" name="Google Shape;353;g21380442ca2_0_405"/>
          <p:cNvSpPr txBox="1"/>
          <p:nvPr/>
        </p:nvSpPr>
        <p:spPr>
          <a:xfrm>
            <a:off x="507367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55956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カスタム レイアウト 1 1 1" preserve="1">
  <p:cSld name="カスタム レイアウト 1 1 1">
    <p:bg>
      <p:bgPr>
        <a:solidFill>
          <a:srgbClr val="85E4F0"/>
        </a:solidFill>
        <a:effectLst/>
      </p:bgPr>
    </p:bg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Google Shape;355;g21380442ca2_0_423"/>
          <p:cNvPicPr preferRelativeResize="0"/>
          <p:nvPr/>
        </p:nvPicPr>
        <p:blipFill rotWithShape="1">
          <a:blip r:embed="rId2">
            <a:alphaModFix/>
          </a:blip>
          <a:srcRect b="44824"/>
          <a:stretch/>
        </p:blipFill>
        <p:spPr>
          <a:xfrm>
            <a:off x="8311847" y="2238979"/>
            <a:ext cx="3335887" cy="4619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g21380442ca2_0_423" descr="softbank-robotics-logo-in-white_ld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01006" y="3049181"/>
            <a:ext cx="2590004" cy="759667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g21380442ca2_0_423"/>
          <p:cNvSpPr txBox="1"/>
          <p:nvPr/>
        </p:nvSpPr>
        <p:spPr>
          <a:xfrm>
            <a:off x="-633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99182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_Eng 1 1 1 2" preserve="1">
  <p:cSld name="1_Main_Eng 1 1 1 2">
    <p:bg>
      <p:bgPr>
        <a:solidFill>
          <a:schemeClr val="lt1"/>
        </a:solidFill>
        <a:effectLst/>
      </p:bgPr>
    </p:bg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Google Shape;269;g21380442ca2_0_364" descr="グラフィカル ユーザー インターフェイス, テキスト, アプリケーション, チャットまたはテキスト メッセージ&#10;&#10;自動的に生成された説明"/>
          <p:cNvPicPr preferRelativeResize="0"/>
          <p:nvPr/>
        </p:nvPicPr>
        <p:blipFill rotWithShape="1">
          <a:blip r:embed="rId2">
            <a:alphaModFix amt="85000"/>
          </a:blip>
          <a:srcRect l="19246" t="3647" r="19479" b="44683"/>
          <a:stretch/>
        </p:blipFill>
        <p:spPr>
          <a:xfrm>
            <a:off x="458867" y="1"/>
            <a:ext cx="11733133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g21380442ca2_0_364"/>
          <p:cNvSpPr txBox="1">
            <a:spLocks noGrp="1"/>
          </p:cNvSpPr>
          <p:nvPr>
            <p:ph type="sldNum" idx="12"/>
          </p:nvPr>
        </p:nvSpPr>
        <p:spPr>
          <a:xfrm>
            <a:off x="11313460" y="6356351"/>
            <a:ext cx="5416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en-US"/>
          </a:p>
        </p:txBody>
      </p:sp>
      <p:pic>
        <p:nvPicPr>
          <p:cNvPr id="271" name="Google Shape;271;g21380442ca2_0_364" descr="グラフィカル ユーザー インターフェイス が含まれている画像&#10;&#10;自動的に生成された説明"/>
          <p:cNvPicPr preferRelativeResize="0"/>
          <p:nvPr/>
        </p:nvPicPr>
        <p:blipFill rotWithShape="1">
          <a:blip r:embed="rId3">
            <a:alphaModFix/>
          </a:blip>
          <a:srcRect b="58686"/>
          <a:stretch/>
        </p:blipFill>
        <p:spPr>
          <a:xfrm>
            <a:off x="8458629" y="3704301"/>
            <a:ext cx="3755239" cy="315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g21380442ca2_0_36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30567" y="215841"/>
            <a:ext cx="1684535" cy="429392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g21380442ca2_0_364"/>
          <p:cNvSpPr txBox="1">
            <a:spLocks noGrp="1"/>
          </p:cNvSpPr>
          <p:nvPr>
            <p:ph type="body" idx="1"/>
          </p:nvPr>
        </p:nvSpPr>
        <p:spPr>
          <a:xfrm>
            <a:off x="3620007" y="1901791"/>
            <a:ext cx="49520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667" b="1" i="0">
                <a:solidFill>
                  <a:srgbClr val="31ACB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4" name="Google Shape;274;g21380442ca2_0_364"/>
          <p:cNvSpPr txBox="1">
            <a:spLocks noGrp="1"/>
          </p:cNvSpPr>
          <p:nvPr>
            <p:ph type="body" idx="2"/>
          </p:nvPr>
        </p:nvSpPr>
        <p:spPr>
          <a:xfrm>
            <a:off x="1807359" y="2842536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5" name="Google Shape;275;g21380442ca2_0_364"/>
          <p:cNvSpPr txBox="1">
            <a:spLocks noGrp="1"/>
          </p:cNvSpPr>
          <p:nvPr>
            <p:ph type="body" idx="3"/>
          </p:nvPr>
        </p:nvSpPr>
        <p:spPr>
          <a:xfrm>
            <a:off x="1807367" y="3671407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6" name="Google Shape;276;g21380442ca2_0_364"/>
          <p:cNvSpPr txBox="1">
            <a:spLocks noGrp="1"/>
          </p:cNvSpPr>
          <p:nvPr>
            <p:ph type="body" idx="4"/>
          </p:nvPr>
        </p:nvSpPr>
        <p:spPr>
          <a:xfrm>
            <a:off x="1807359" y="4500276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7" name="Google Shape;277;g21380442ca2_0_364"/>
          <p:cNvSpPr txBox="1">
            <a:spLocks noGrp="1"/>
          </p:cNvSpPr>
          <p:nvPr>
            <p:ph type="body" idx="5"/>
          </p:nvPr>
        </p:nvSpPr>
        <p:spPr>
          <a:xfrm>
            <a:off x="1807359" y="5329145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8" name="Google Shape;278;g21380442ca2_0_364"/>
          <p:cNvSpPr txBox="1"/>
          <p:nvPr/>
        </p:nvSpPr>
        <p:spPr>
          <a:xfrm>
            <a:off x="507367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g21380442ca2_0_364"/>
          <p:cNvSpPr/>
          <p:nvPr/>
        </p:nvSpPr>
        <p:spPr>
          <a:xfrm rot="-1590071">
            <a:off x="2245754" y="260905"/>
            <a:ext cx="481381" cy="504457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6E87D1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g21380442ca2_0_364"/>
          <p:cNvSpPr/>
          <p:nvPr/>
        </p:nvSpPr>
        <p:spPr>
          <a:xfrm>
            <a:off x="0" y="0"/>
            <a:ext cx="458800" cy="6858000"/>
          </a:xfrm>
          <a:prstGeom prst="rect">
            <a:avLst/>
          </a:prstGeom>
          <a:solidFill>
            <a:srgbClr val="8DAA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g21380442ca2_0_364"/>
          <p:cNvSpPr/>
          <p:nvPr/>
        </p:nvSpPr>
        <p:spPr>
          <a:xfrm rot="4190">
            <a:off x="243720" y="243559"/>
            <a:ext cx="656400" cy="665200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6E87D1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g21380442ca2_0_364"/>
          <p:cNvSpPr/>
          <p:nvPr/>
        </p:nvSpPr>
        <p:spPr>
          <a:xfrm rot="-1518773">
            <a:off x="304839" y="2540415"/>
            <a:ext cx="458413" cy="476831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6E87D1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62539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_Eng 1 1 1 2 1" preserve="1">
  <p:cSld name="1_Main_Eng 1 1 1 2 1">
    <p:bg>
      <p:bgPr>
        <a:solidFill>
          <a:schemeClr val="lt1"/>
        </a:solid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Google Shape;284;g23b47e1296d_0_457" descr="グラフィカル ユーザー インターフェイス, テキスト, アプリケーション, チャットまたはテキスト メッセージ&#10;&#10;自動的に生成された説明"/>
          <p:cNvPicPr preferRelativeResize="0"/>
          <p:nvPr/>
        </p:nvPicPr>
        <p:blipFill rotWithShape="1">
          <a:blip r:embed="rId2">
            <a:alphaModFix amt="85000"/>
          </a:blip>
          <a:srcRect l="19246" t="3647" r="19479" b="44683"/>
          <a:stretch/>
        </p:blipFill>
        <p:spPr>
          <a:xfrm>
            <a:off x="458867" y="1"/>
            <a:ext cx="11733133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g23b47e1296d_0_457"/>
          <p:cNvSpPr txBox="1">
            <a:spLocks noGrp="1"/>
          </p:cNvSpPr>
          <p:nvPr>
            <p:ph type="sldNum" idx="12"/>
          </p:nvPr>
        </p:nvSpPr>
        <p:spPr>
          <a:xfrm>
            <a:off x="11313460" y="6356351"/>
            <a:ext cx="5416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en-US"/>
          </a:p>
        </p:txBody>
      </p:sp>
      <p:pic>
        <p:nvPicPr>
          <p:cNvPr id="286" name="Google Shape;286;g23b47e1296d_0_457" descr="グラフィカル ユーザー インターフェイス が含まれている画像&#10;&#10;自動的に生成された説明"/>
          <p:cNvPicPr preferRelativeResize="0"/>
          <p:nvPr/>
        </p:nvPicPr>
        <p:blipFill rotWithShape="1">
          <a:blip r:embed="rId3">
            <a:alphaModFix/>
          </a:blip>
          <a:srcRect b="58686"/>
          <a:stretch/>
        </p:blipFill>
        <p:spPr>
          <a:xfrm>
            <a:off x="8458629" y="3704301"/>
            <a:ext cx="3755239" cy="315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g23b47e1296d_0_4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30567" y="215841"/>
            <a:ext cx="1684535" cy="429392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g23b47e1296d_0_457"/>
          <p:cNvSpPr txBox="1">
            <a:spLocks noGrp="1"/>
          </p:cNvSpPr>
          <p:nvPr>
            <p:ph type="body" idx="1"/>
          </p:nvPr>
        </p:nvSpPr>
        <p:spPr>
          <a:xfrm>
            <a:off x="3620007" y="1901791"/>
            <a:ext cx="49520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667" b="1" i="0">
                <a:solidFill>
                  <a:srgbClr val="31ACB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89" name="Google Shape;289;g23b47e1296d_0_457"/>
          <p:cNvSpPr txBox="1">
            <a:spLocks noGrp="1"/>
          </p:cNvSpPr>
          <p:nvPr>
            <p:ph type="body" idx="2"/>
          </p:nvPr>
        </p:nvSpPr>
        <p:spPr>
          <a:xfrm>
            <a:off x="1807359" y="2842536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0" name="Google Shape;290;g23b47e1296d_0_457"/>
          <p:cNvSpPr txBox="1">
            <a:spLocks noGrp="1"/>
          </p:cNvSpPr>
          <p:nvPr>
            <p:ph type="body" idx="3"/>
          </p:nvPr>
        </p:nvSpPr>
        <p:spPr>
          <a:xfrm>
            <a:off x="1807367" y="3671407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1" name="Google Shape;291;g23b47e1296d_0_457"/>
          <p:cNvSpPr txBox="1">
            <a:spLocks noGrp="1"/>
          </p:cNvSpPr>
          <p:nvPr>
            <p:ph type="body" idx="4"/>
          </p:nvPr>
        </p:nvSpPr>
        <p:spPr>
          <a:xfrm>
            <a:off x="1807359" y="4500276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2" name="Google Shape;292;g23b47e1296d_0_457"/>
          <p:cNvSpPr txBox="1">
            <a:spLocks noGrp="1"/>
          </p:cNvSpPr>
          <p:nvPr>
            <p:ph type="body" idx="5"/>
          </p:nvPr>
        </p:nvSpPr>
        <p:spPr>
          <a:xfrm>
            <a:off x="1807359" y="5329145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3" name="Google Shape;293;g23b47e1296d_0_457"/>
          <p:cNvSpPr txBox="1"/>
          <p:nvPr/>
        </p:nvSpPr>
        <p:spPr>
          <a:xfrm>
            <a:off x="507367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g23b47e1296d_0_457"/>
          <p:cNvSpPr/>
          <p:nvPr/>
        </p:nvSpPr>
        <p:spPr>
          <a:xfrm rot="-1590071">
            <a:off x="2245754" y="260905"/>
            <a:ext cx="481381" cy="504457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6E87D1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g23b47e1296d_0_457"/>
          <p:cNvSpPr/>
          <p:nvPr/>
        </p:nvSpPr>
        <p:spPr>
          <a:xfrm>
            <a:off x="0" y="0"/>
            <a:ext cx="458800" cy="6858000"/>
          </a:xfrm>
          <a:prstGeom prst="rect">
            <a:avLst/>
          </a:prstGeom>
          <a:solidFill>
            <a:srgbClr val="8DAA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g23b47e1296d_0_457"/>
          <p:cNvSpPr/>
          <p:nvPr/>
        </p:nvSpPr>
        <p:spPr>
          <a:xfrm>
            <a:off x="9686767" y="6131967"/>
            <a:ext cx="1684400" cy="726000"/>
          </a:xfrm>
          <a:prstGeom prst="rect">
            <a:avLst/>
          </a:prstGeom>
          <a:solidFill>
            <a:srgbClr val="B2E4E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" sz="2133" b="0" i="0" u="none" strike="noStrike" cap="non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happy</a:t>
            </a:r>
            <a:endParaRPr sz="2133" b="0" i="0" u="none" strike="noStrike" cap="non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" sz="2133" b="0" i="0" u="none" strike="noStrike" cap="non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birthday</a:t>
            </a:r>
            <a:endParaRPr sz="2133" b="0" i="0" u="none" strike="noStrike" cap="non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pSp>
        <p:nvGrpSpPr>
          <p:cNvPr id="297" name="Google Shape;297;g23b47e1296d_0_457"/>
          <p:cNvGrpSpPr/>
          <p:nvPr/>
        </p:nvGrpSpPr>
        <p:grpSpPr>
          <a:xfrm>
            <a:off x="10023491" y="3530898"/>
            <a:ext cx="1025979" cy="679764"/>
            <a:chOff x="4996950" y="512575"/>
            <a:chExt cx="701700" cy="452975"/>
          </a:xfrm>
        </p:grpSpPr>
        <p:sp>
          <p:nvSpPr>
            <p:cNvPr id="298" name="Google Shape;298;g23b47e1296d_0_457"/>
            <p:cNvSpPr/>
            <p:nvPr/>
          </p:nvSpPr>
          <p:spPr>
            <a:xfrm>
              <a:off x="5082750" y="520650"/>
              <a:ext cx="530100" cy="444900"/>
            </a:xfrm>
            <a:prstGeom prst="triangle">
              <a:avLst>
                <a:gd name="adj" fmla="val 50000"/>
              </a:avLst>
            </a:prstGeom>
            <a:solidFill>
              <a:srgbClr val="F8E9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g23b47e1296d_0_457"/>
            <p:cNvSpPr/>
            <p:nvPr/>
          </p:nvSpPr>
          <p:spPr>
            <a:xfrm>
              <a:off x="5007900" y="625050"/>
              <a:ext cx="348600" cy="340500"/>
            </a:xfrm>
            <a:prstGeom prst="rtTriangle">
              <a:avLst/>
            </a:prstGeom>
            <a:solidFill>
              <a:srgbClr val="F8E9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g23b47e1296d_0_457"/>
            <p:cNvSpPr/>
            <p:nvPr/>
          </p:nvSpPr>
          <p:spPr>
            <a:xfrm flipH="1">
              <a:off x="5339100" y="625050"/>
              <a:ext cx="348600" cy="340500"/>
            </a:xfrm>
            <a:prstGeom prst="rtTriangle">
              <a:avLst/>
            </a:prstGeom>
            <a:solidFill>
              <a:srgbClr val="F8E9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g23b47e1296d_0_457"/>
            <p:cNvSpPr/>
            <p:nvPr/>
          </p:nvSpPr>
          <p:spPr>
            <a:xfrm>
              <a:off x="5282700" y="784275"/>
              <a:ext cx="130200" cy="1287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g23b47e1296d_0_457"/>
            <p:cNvSpPr/>
            <p:nvPr/>
          </p:nvSpPr>
          <p:spPr>
            <a:xfrm>
              <a:off x="4996950" y="620325"/>
              <a:ext cx="25200" cy="252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g23b47e1296d_0_457"/>
            <p:cNvSpPr/>
            <p:nvPr/>
          </p:nvSpPr>
          <p:spPr>
            <a:xfrm>
              <a:off x="5335200" y="512575"/>
              <a:ext cx="25200" cy="252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g23b47e1296d_0_457"/>
            <p:cNvSpPr/>
            <p:nvPr/>
          </p:nvSpPr>
          <p:spPr>
            <a:xfrm>
              <a:off x="5673450" y="611975"/>
              <a:ext cx="25200" cy="252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5" name="Google Shape;305;g23b47e1296d_0_457"/>
          <p:cNvSpPr/>
          <p:nvPr/>
        </p:nvSpPr>
        <p:spPr>
          <a:xfrm rot="4190">
            <a:off x="243720" y="243559"/>
            <a:ext cx="656400" cy="665200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6E87D1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g23b47e1296d_0_457"/>
          <p:cNvSpPr/>
          <p:nvPr/>
        </p:nvSpPr>
        <p:spPr>
          <a:xfrm rot="-1518773">
            <a:off x="304839" y="2540415"/>
            <a:ext cx="458413" cy="476831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6E87D1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20332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_Eng 7 1 1" preserve="1">
  <p:cSld name="1_Main_Eng 7 1 1"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21380442ca2_0_376"/>
          <p:cNvSpPr>
            <a:spLocks noGrp="1"/>
          </p:cNvSpPr>
          <p:nvPr>
            <p:ph type="pic" idx="2"/>
          </p:nvPr>
        </p:nvSpPr>
        <p:spPr>
          <a:xfrm>
            <a:off x="1034967" y="1903689"/>
            <a:ext cx="6410000" cy="3821200"/>
          </a:xfrm>
          <a:prstGeom prst="rect">
            <a:avLst/>
          </a:prstGeom>
          <a:noFill/>
          <a:ln>
            <a:noFill/>
          </a:ln>
        </p:spPr>
      </p:sp>
      <p:sp>
        <p:nvSpPr>
          <p:cNvPr id="309" name="Google Shape;309;g21380442ca2_0_376"/>
          <p:cNvSpPr txBox="1">
            <a:spLocks noGrp="1"/>
          </p:cNvSpPr>
          <p:nvPr>
            <p:ph type="sldNum" idx="12"/>
          </p:nvPr>
        </p:nvSpPr>
        <p:spPr>
          <a:xfrm>
            <a:off x="11313460" y="6356351"/>
            <a:ext cx="5416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en-US"/>
          </a:p>
        </p:txBody>
      </p:sp>
      <p:sp>
        <p:nvSpPr>
          <p:cNvPr id="310" name="Google Shape;310;g21380442ca2_0_376"/>
          <p:cNvSpPr/>
          <p:nvPr/>
        </p:nvSpPr>
        <p:spPr>
          <a:xfrm rot="-1395460">
            <a:off x="676257" y="5474864"/>
            <a:ext cx="713152" cy="713152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6E87D1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g21380442ca2_0_376"/>
          <p:cNvSpPr/>
          <p:nvPr/>
        </p:nvSpPr>
        <p:spPr>
          <a:xfrm rot="-3123802">
            <a:off x="1486944" y="5332080"/>
            <a:ext cx="554336" cy="554336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8E968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g21380442ca2_0_376"/>
          <p:cNvSpPr/>
          <p:nvPr/>
        </p:nvSpPr>
        <p:spPr>
          <a:xfrm rot="-1395749">
            <a:off x="1216226" y="5093202"/>
            <a:ext cx="282572" cy="282572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8DAAFF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g21380442ca2_0_376"/>
          <p:cNvSpPr/>
          <p:nvPr/>
        </p:nvSpPr>
        <p:spPr>
          <a:xfrm rot="-4866170">
            <a:off x="6720066" y="1767839"/>
            <a:ext cx="300009" cy="300009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8E968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g21380442ca2_0_376"/>
          <p:cNvSpPr/>
          <p:nvPr/>
        </p:nvSpPr>
        <p:spPr>
          <a:xfrm rot="737953">
            <a:off x="7089840" y="1595259"/>
            <a:ext cx="508880" cy="508880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6E87D1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5" name="Google Shape;315;g21380442ca2_0_376" descr="黒い背景と白い文字の絵&#10;&#10;低い精度で自動的に生成された説明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 rot="-2096667">
            <a:off x="7743789" y="5623491"/>
            <a:ext cx="520593" cy="871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g21380442ca2_0_376" descr="ロゴ&#10;&#10;中程度の精度で自動的に生成された説明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189734">
            <a:off x="11110123" y="5749233"/>
            <a:ext cx="745083" cy="570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g21380442ca2_0_376" descr="アイコン&#10;&#10;自動的に生成された説明"/>
          <p:cNvPicPr preferRelativeResize="0"/>
          <p:nvPr/>
        </p:nvPicPr>
        <p:blipFill rotWithShape="1">
          <a:blip r:embed="rId4">
            <a:alphaModFix amt="50000"/>
          </a:blip>
          <a:srcRect/>
          <a:stretch/>
        </p:blipFill>
        <p:spPr>
          <a:xfrm rot="1393391">
            <a:off x="10908720" y="1172381"/>
            <a:ext cx="822291" cy="889644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g21380442ca2_0_376"/>
          <p:cNvSpPr/>
          <p:nvPr/>
        </p:nvSpPr>
        <p:spPr>
          <a:xfrm>
            <a:off x="789900" y="784667"/>
            <a:ext cx="11184800" cy="88000"/>
          </a:xfrm>
          <a:prstGeom prst="rect">
            <a:avLst/>
          </a:prstGeom>
          <a:gradFill>
            <a:gsLst>
              <a:gs pos="0">
                <a:srgbClr val="6E87D1"/>
              </a:gs>
              <a:gs pos="100000">
                <a:srgbClr val="9FCFD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319" name="Google Shape;319;g21380442ca2_0_37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33767" y="215841"/>
            <a:ext cx="1684535" cy="429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g21380442ca2_0_376" descr="アイコン&#10;&#10;自動的に生成された説明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5226" y="161955"/>
            <a:ext cx="574263" cy="5371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1" name="Google Shape;321;g21380442ca2_0_376"/>
          <p:cNvCxnSpPr/>
          <p:nvPr/>
        </p:nvCxnSpPr>
        <p:spPr>
          <a:xfrm>
            <a:off x="7893600" y="2292075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8DAA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2" name="Google Shape;322;g21380442ca2_0_376"/>
          <p:cNvCxnSpPr/>
          <p:nvPr/>
        </p:nvCxnSpPr>
        <p:spPr>
          <a:xfrm>
            <a:off x="7893600" y="3217859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8DAA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3" name="Google Shape;323;g21380442ca2_0_376"/>
          <p:cNvCxnSpPr/>
          <p:nvPr/>
        </p:nvCxnSpPr>
        <p:spPr>
          <a:xfrm>
            <a:off x="7893600" y="4314488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8DAA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4" name="Google Shape;324;g21380442ca2_0_376"/>
          <p:cNvSpPr/>
          <p:nvPr/>
        </p:nvSpPr>
        <p:spPr>
          <a:xfrm>
            <a:off x="7893600" y="1783000"/>
            <a:ext cx="15676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ja" altLang="en-US" sz="20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なまえ：</a:t>
            </a:r>
            <a:endParaRPr sz="20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325" name="Google Shape;325;g21380442ca2_0_376"/>
          <p:cNvSpPr/>
          <p:nvPr/>
        </p:nvSpPr>
        <p:spPr>
          <a:xfrm>
            <a:off x="7893600" y="2645117"/>
            <a:ext cx="24588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ja" altLang="en-US" sz="20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たんじょうび：</a:t>
            </a:r>
            <a:endParaRPr sz="20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326" name="Google Shape;326;g21380442ca2_0_376"/>
          <p:cNvCxnSpPr/>
          <p:nvPr/>
        </p:nvCxnSpPr>
        <p:spPr>
          <a:xfrm>
            <a:off x="7893600" y="5538184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8DAA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7" name="Google Shape;327;g21380442ca2_0_376"/>
          <p:cNvSpPr/>
          <p:nvPr/>
        </p:nvSpPr>
        <p:spPr>
          <a:xfrm>
            <a:off x="7893600" y="3713900"/>
            <a:ext cx="24588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ja" altLang="en-US" sz="20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おしごと：</a:t>
            </a:r>
            <a:endParaRPr sz="20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328" name="Google Shape;328;g21380442ca2_0_376"/>
          <p:cNvCxnSpPr/>
          <p:nvPr/>
        </p:nvCxnSpPr>
        <p:spPr>
          <a:xfrm>
            <a:off x="7893600" y="4926336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8DAA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9" name="Google Shape;329;g21380442ca2_0_376"/>
          <p:cNvSpPr/>
          <p:nvPr/>
        </p:nvSpPr>
        <p:spPr>
          <a:xfrm>
            <a:off x="0" y="0"/>
            <a:ext cx="458800" cy="6858000"/>
          </a:xfrm>
          <a:prstGeom prst="rect">
            <a:avLst/>
          </a:prstGeom>
          <a:solidFill>
            <a:srgbClr val="8DAA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g21380442ca2_0_376"/>
          <p:cNvSpPr txBox="1">
            <a:spLocks noGrp="1"/>
          </p:cNvSpPr>
          <p:nvPr>
            <p:ph type="title"/>
          </p:nvPr>
        </p:nvSpPr>
        <p:spPr>
          <a:xfrm>
            <a:off x="1399499" y="133033"/>
            <a:ext cx="96984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b="1" i="0">
                <a:latin typeface="Meiryo"/>
                <a:ea typeface="Meiryo"/>
                <a:cs typeface="Meiryo"/>
                <a:sym typeface="Meiryo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31" name="Google Shape;331;g21380442ca2_0_376"/>
          <p:cNvSpPr txBox="1">
            <a:spLocks noGrp="1"/>
          </p:cNvSpPr>
          <p:nvPr>
            <p:ph type="body" idx="1"/>
          </p:nvPr>
        </p:nvSpPr>
        <p:spPr>
          <a:xfrm>
            <a:off x="9084461" y="1628733"/>
            <a:ext cx="23200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32" name="Google Shape;332;g21380442ca2_0_376"/>
          <p:cNvSpPr txBox="1">
            <a:spLocks noGrp="1"/>
          </p:cNvSpPr>
          <p:nvPr>
            <p:ph type="body" idx="3"/>
          </p:nvPr>
        </p:nvSpPr>
        <p:spPr>
          <a:xfrm>
            <a:off x="9770265" y="2516700"/>
            <a:ext cx="16344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33" name="Google Shape;333;g21380442ca2_0_376"/>
          <p:cNvSpPr txBox="1">
            <a:spLocks noGrp="1"/>
          </p:cNvSpPr>
          <p:nvPr>
            <p:ph type="body" idx="4"/>
          </p:nvPr>
        </p:nvSpPr>
        <p:spPr>
          <a:xfrm>
            <a:off x="8021129" y="4355733"/>
            <a:ext cx="3383200" cy="605600"/>
          </a:xfrm>
          <a:prstGeom prst="rect">
            <a:avLst/>
          </a:prstGeom>
          <a:noFill/>
          <a:ln>
            <a:solidFill>
              <a:srgbClr val="8DAAFF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34" name="Google Shape;334;g21380442ca2_0_376"/>
          <p:cNvSpPr txBox="1">
            <a:spLocks noGrp="1"/>
          </p:cNvSpPr>
          <p:nvPr>
            <p:ph type="body" idx="5"/>
          </p:nvPr>
        </p:nvSpPr>
        <p:spPr>
          <a:xfrm>
            <a:off x="8021129" y="4936859"/>
            <a:ext cx="33832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35" name="Google Shape;335;g21380442ca2_0_376"/>
          <p:cNvSpPr txBox="1"/>
          <p:nvPr/>
        </p:nvSpPr>
        <p:spPr>
          <a:xfrm>
            <a:off x="507367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82806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_Eng 2 2" preserve="1">
  <p:cSld name="1_Main_Eng 2 2"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21380442ca2_0_405"/>
          <p:cNvSpPr txBox="1">
            <a:spLocks noGrp="1"/>
          </p:cNvSpPr>
          <p:nvPr>
            <p:ph type="body" idx="1"/>
          </p:nvPr>
        </p:nvSpPr>
        <p:spPr>
          <a:xfrm>
            <a:off x="1393999" y="917100"/>
            <a:ext cx="9937600" cy="498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67" b="1" i="0">
                <a:solidFill>
                  <a:srgbClr val="87B6BB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38" name="Google Shape;338;g21380442ca2_0_405"/>
          <p:cNvSpPr txBox="1">
            <a:spLocks noGrp="1"/>
          </p:cNvSpPr>
          <p:nvPr>
            <p:ph type="sldNum" idx="12"/>
          </p:nvPr>
        </p:nvSpPr>
        <p:spPr>
          <a:xfrm>
            <a:off x="11313460" y="6356351"/>
            <a:ext cx="5416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en-US"/>
          </a:p>
        </p:txBody>
      </p:sp>
      <p:sp>
        <p:nvSpPr>
          <p:cNvPr id="339" name="Google Shape;339;g21380442ca2_0_405"/>
          <p:cNvSpPr/>
          <p:nvPr/>
        </p:nvSpPr>
        <p:spPr>
          <a:xfrm>
            <a:off x="789900" y="784667"/>
            <a:ext cx="11184800" cy="88000"/>
          </a:xfrm>
          <a:prstGeom prst="rect">
            <a:avLst/>
          </a:prstGeom>
          <a:gradFill>
            <a:gsLst>
              <a:gs pos="0">
                <a:srgbClr val="6E87D1"/>
              </a:gs>
              <a:gs pos="100000">
                <a:srgbClr val="9FCFD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340" name="Google Shape;340;g21380442ca2_0_405" descr="背景パターン&#10;&#10;自動的に生成された説明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 rot="8100000">
            <a:off x="9818179" y="5503967"/>
            <a:ext cx="2438583" cy="335595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g21380442ca2_0_405"/>
          <p:cNvSpPr/>
          <p:nvPr/>
        </p:nvSpPr>
        <p:spPr>
          <a:xfrm rot="-1395460">
            <a:off x="10030391" y="4833581"/>
            <a:ext cx="713152" cy="713152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8DAAFF">
              <a:alpha val="38824"/>
            </a:srgbClr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g21380442ca2_0_405"/>
          <p:cNvSpPr/>
          <p:nvPr/>
        </p:nvSpPr>
        <p:spPr>
          <a:xfrm rot="-3123802">
            <a:off x="10739477" y="4589196"/>
            <a:ext cx="554336" cy="554336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8E968">
              <a:alpha val="53330"/>
            </a:srgbClr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3" name="Google Shape;343;g21380442ca2_0_4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30567" y="215841"/>
            <a:ext cx="1684535" cy="429392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g21380442ca2_0_405"/>
          <p:cNvSpPr/>
          <p:nvPr/>
        </p:nvSpPr>
        <p:spPr>
          <a:xfrm rot="-1395749">
            <a:off x="10671959" y="4248719"/>
            <a:ext cx="282572" cy="282572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8DAAFF">
              <a:alpha val="38824"/>
            </a:srgbClr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g21380442ca2_0_405"/>
          <p:cNvSpPr/>
          <p:nvPr/>
        </p:nvSpPr>
        <p:spPr>
          <a:xfrm rot="-4866170">
            <a:off x="10949800" y="6161706"/>
            <a:ext cx="300009" cy="300009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8E968">
              <a:alpha val="53330"/>
            </a:srgbClr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g21380442ca2_0_405"/>
          <p:cNvSpPr/>
          <p:nvPr/>
        </p:nvSpPr>
        <p:spPr>
          <a:xfrm rot="737953">
            <a:off x="11254807" y="5750025"/>
            <a:ext cx="508880" cy="508880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8DAAFF">
              <a:alpha val="38824"/>
            </a:srgbClr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7" name="Google Shape;347;g21380442ca2_0_405" descr="アイコン&#10;&#10;自動的に生成された説明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5226" y="161955"/>
            <a:ext cx="574263" cy="537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g21380442ca2_0_405" descr="黒い背景と白い文字の絵&#10;&#10;低い精度で自動的に生成された説明"/>
          <p:cNvPicPr preferRelativeResize="0"/>
          <p:nvPr/>
        </p:nvPicPr>
        <p:blipFill rotWithShape="1">
          <a:blip r:embed="rId5">
            <a:alphaModFix amt="50000"/>
          </a:blip>
          <a:srcRect/>
          <a:stretch/>
        </p:blipFill>
        <p:spPr>
          <a:xfrm rot="623972">
            <a:off x="817289" y="1851075"/>
            <a:ext cx="520593" cy="871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g21380442ca2_0_405" descr="ロゴ&#10;&#10;中程度の精度で自動的に生成された説明"/>
          <p:cNvPicPr preferRelativeResize="0"/>
          <p:nvPr/>
        </p:nvPicPr>
        <p:blipFill rotWithShape="1">
          <a:blip r:embed="rId6">
            <a:alphaModFix amt="50000"/>
          </a:blip>
          <a:srcRect/>
          <a:stretch/>
        </p:blipFill>
        <p:spPr>
          <a:xfrm rot="2093673">
            <a:off x="10947665" y="1202614"/>
            <a:ext cx="909636" cy="6968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g21380442ca2_0_405" descr="アイコン&#10;&#10;自動的に生成された説明"/>
          <p:cNvPicPr preferRelativeResize="0"/>
          <p:nvPr/>
        </p:nvPicPr>
        <p:blipFill rotWithShape="1">
          <a:blip r:embed="rId7">
            <a:alphaModFix amt="50000"/>
          </a:blip>
          <a:srcRect/>
          <a:stretch/>
        </p:blipFill>
        <p:spPr>
          <a:xfrm rot="-850764">
            <a:off x="603048" y="5376057"/>
            <a:ext cx="946928" cy="1024492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g21380442ca2_0_405"/>
          <p:cNvSpPr/>
          <p:nvPr/>
        </p:nvSpPr>
        <p:spPr>
          <a:xfrm>
            <a:off x="0" y="0"/>
            <a:ext cx="458800" cy="6858000"/>
          </a:xfrm>
          <a:prstGeom prst="rect">
            <a:avLst/>
          </a:prstGeom>
          <a:solidFill>
            <a:srgbClr val="8DAA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g21380442ca2_0_405"/>
          <p:cNvSpPr txBox="1">
            <a:spLocks noGrp="1"/>
          </p:cNvSpPr>
          <p:nvPr>
            <p:ph type="title"/>
          </p:nvPr>
        </p:nvSpPr>
        <p:spPr>
          <a:xfrm>
            <a:off x="1399499" y="133033"/>
            <a:ext cx="96984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b="1" i="0">
                <a:latin typeface="Meiryo"/>
                <a:ea typeface="Meiryo"/>
                <a:cs typeface="Meiryo"/>
                <a:sym typeface="Meiryo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53" name="Google Shape;353;g21380442ca2_0_405"/>
          <p:cNvSpPr txBox="1"/>
          <p:nvPr/>
        </p:nvSpPr>
        <p:spPr>
          <a:xfrm>
            <a:off x="507367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99569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カスタム レイアウト 1 1 1" preserve="1">
  <p:cSld name="1_カスタム レイアウト 1 1 1">
    <p:bg>
      <p:bgPr>
        <a:solidFill>
          <a:srgbClr val="8DAAFF"/>
        </a:solidFill>
        <a:effectLst/>
      </p:bgPr>
    </p:bg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Google Shape;355;g21380442ca2_0_423"/>
          <p:cNvPicPr preferRelativeResize="0"/>
          <p:nvPr/>
        </p:nvPicPr>
        <p:blipFill rotWithShape="1">
          <a:blip r:embed="rId2">
            <a:alphaModFix/>
          </a:blip>
          <a:srcRect b="44824"/>
          <a:stretch/>
        </p:blipFill>
        <p:spPr>
          <a:xfrm>
            <a:off x="8311847" y="2238979"/>
            <a:ext cx="3335887" cy="4619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g21380442ca2_0_423" descr="softbank-robotics-logo-in-white_ld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01006" y="3049181"/>
            <a:ext cx="2590004" cy="759667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g21380442ca2_0_423"/>
          <p:cNvSpPr txBox="1"/>
          <p:nvPr/>
        </p:nvSpPr>
        <p:spPr>
          <a:xfrm>
            <a:off x="-633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96408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_Eng 1 1 1 2 1">
  <p:cSld name="1_Main_Eng 1 1 1 2 1">
    <p:bg>
      <p:bgPr>
        <a:solidFill>
          <a:schemeClr val="lt1"/>
        </a:solid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Google Shape;284;g23b47e1296d_0_457" descr="グラフィカル ユーザー インターフェイス, テキスト, アプリケーション, チャットまたはテキスト メッセージ&#10;&#10;自動的に生成された説明"/>
          <p:cNvPicPr preferRelativeResize="0"/>
          <p:nvPr/>
        </p:nvPicPr>
        <p:blipFill rotWithShape="1">
          <a:blip r:embed="rId2">
            <a:alphaModFix amt="85000"/>
          </a:blip>
          <a:srcRect l="19246" t="3647" r="19479" b="44683"/>
          <a:stretch/>
        </p:blipFill>
        <p:spPr>
          <a:xfrm>
            <a:off x="458867" y="1"/>
            <a:ext cx="11733133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g23b47e1296d_0_457"/>
          <p:cNvSpPr txBox="1">
            <a:spLocks noGrp="1"/>
          </p:cNvSpPr>
          <p:nvPr>
            <p:ph type="sldNum" idx="12"/>
          </p:nvPr>
        </p:nvSpPr>
        <p:spPr>
          <a:xfrm>
            <a:off x="11313460" y="6356351"/>
            <a:ext cx="5416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en-US"/>
          </a:p>
        </p:txBody>
      </p:sp>
      <p:pic>
        <p:nvPicPr>
          <p:cNvPr id="286" name="Google Shape;286;g23b47e1296d_0_457" descr="グラフィカル ユーザー インターフェイス が含まれている画像&#10;&#10;自動的に生成された説明"/>
          <p:cNvPicPr preferRelativeResize="0"/>
          <p:nvPr/>
        </p:nvPicPr>
        <p:blipFill rotWithShape="1">
          <a:blip r:embed="rId3">
            <a:alphaModFix/>
          </a:blip>
          <a:srcRect b="58686"/>
          <a:stretch/>
        </p:blipFill>
        <p:spPr>
          <a:xfrm>
            <a:off x="8458629" y="3704301"/>
            <a:ext cx="3755239" cy="315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g23b47e1296d_0_4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30567" y="215841"/>
            <a:ext cx="1684535" cy="429392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g23b47e1296d_0_457"/>
          <p:cNvSpPr txBox="1">
            <a:spLocks noGrp="1"/>
          </p:cNvSpPr>
          <p:nvPr>
            <p:ph type="body" idx="1"/>
          </p:nvPr>
        </p:nvSpPr>
        <p:spPr>
          <a:xfrm>
            <a:off x="3620007" y="1901791"/>
            <a:ext cx="49520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667" b="1" i="0">
                <a:solidFill>
                  <a:srgbClr val="31ACB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89" name="Google Shape;289;g23b47e1296d_0_457"/>
          <p:cNvSpPr txBox="1">
            <a:spLocks noGrp="1"/>
          </p:cNvSpPr>
          <p:nvPr>
            <p:ph type="body" idx="2"/>
          </p:nvPr>
        </p:nvSpPr>
        <p:spPr>
          <a:xfrm>
            <a:off x="1807359" y="2842536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0" name="Google Shape;290;g23b47e1296d_0_457"/>
          <p:cNvSpPr txBox="1">
            <a:spLocks noGrp="1"/>
          </p:cNvSpPr>
          <p:nvPr>
            <p:ph type="body" idx="3"/>
          </p:nvPr>
        </p:nvSpPr>
        <p:spPr>
          <a:xfrm>
            <a:off x="1807367" y="3671407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1" name="Google Shape;291;g23b47e1296d_0_457"/>
          <p:cNvSpPr txBox="1">
            <a:spLocks noGrp="1"/>
          </p:cNvSpPr>
          <p:nvPr>
            <p:ph type="body" idx="4"/>
          </p:nvPr>
        </p:nvSpPr>
        <p:spPr>
          <a:xfrm>
            <a:off x="1807359" y="4500276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2" name="Google Shape;292;g23b47e1296d_0_457"/>
          <p:cNvSpPr txBox="1">
            <a:spLocks noGrp="1"/>
          </p:cNvSpPr>
          <p:nvPr>
            <p:ph type="body" idx="5"/>
          </p:nvPr>
        </p:nvSpPr>
        <p:spPr>
          <a:xfrm>
            <a:off x="1807359" y="5329145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3" name="Google Shape;293;g23b47e1296d_0_457"/>
          <p:cNvSpPr txBox="1"/>
          <p:nvPr/>
        </p:nvSpPr>
        <p:spPr>
          <a:xfrm>
            <a:off x="507367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g23b47e1296d_0_457"/>
          <p:cNvSpPr/>
          <p:nvPr/>
        </p:nvSpPr>
        <p:spPr>
          <a:xfrm rot="-1590071">
            <a:off x="2245754" y="260905"/>
            <a:ext cx="481381" cy="504457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EA9999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g23b47e1296d_0_457"/>
          <p:cNvSpPr/>
          <p:nvPr/>
        </p:nvSpPr>
        <p:spPr>
          <a:xfrm>
            <a:off x="0" y="0"/>
            <a:ext cx="458800" cy="68580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g23b47e1296d_0_457"/>
          <p:cNvSpPr/>
          <p:nvPr/>
        </p:nvSpPr>
        <p:spPr>
          <a:xfrm>
            <a:off x="9686767" y="6131967"/>
            <a:ext cx="1684400" cy="726000"/>
          </a:xfrm>
          <a:prstGeom prst="rect">
            <a:avLst/>
          </a:prstGeom>
          <a:solidFill>
            <a:srgbClr val="B2E4E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" sz="2133" b="0" i="0" u="none" strike="noStrike" cap="non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happy</a:t>
            </a:r>
            <a:endParaRPr sz="2133" b="0" i="0" u="none" strike="noStrike" cap="non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" sz="2133" b="0" i="0" u="none" strike="noStrike" cap="non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birthday</a:t>
            </a:r>
            <a:endParaRPr sz="2133" b="0" i="0" u="none" strike="noStrike" cap="non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pSp>
        <p:nvGrpSpPr>
          <p:cNvPr id="297" name="Google Shape;297;g23b47e1296d_0_457"/>
          <p:cNvGrpSpPr/>
          <p:nvPr/>
        </p:nvGrpSpPr>
        <p:grpSpPr>
          <a:xfrm>
            <a:off x="10023491" y="3530898"/>
            <a:ext cx="1025979" cy="679764"/>
            <a:chOff x="4996950" y="512575"/>
            <a:chExt cx="701700" cy="452975"/>
          </a:xfrm>
        </p:grpSpPr>
        <p:sp>
          <p:nvSpPr>
            <p:cNvPr id="298" name="Google Shape;298;g23b47e1296d_0_457"/>
            <p:cNvSpPr/>
            <p:nvPr/>
          </p:nvSpPr>
          <p:spPr>
            <a:xfrm>
              <a:off x="5082750" y="520650"/>
              <a:ext cx="530100" cy="444900"/>
            </a:xfrm>
            <a:prstGeom prst="triangle">
              <a:avLst>
                <a:gd name="adj" fmla="val 50000"/>
              </a:avLst>
            </a:prstGeom>
            <a:solidFill>
              <a:srgbClr val="F8E9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g23b47e1296d_0_457"/>
            <p:cNvSpPr/>
            <p:nvPr/>
          </p:nvSpPr>
          <p:spPr>
            <a:xfrm>
              <a:off x="5007900" y="625050"/>
              <a:ext cx="348600" cy="340500"/>
            </a:xfrm>
            <a:prstGeom prst="rtTriangle">
              <a:avLst/>
            </a:prstGeom>
            <a:solidFill>
              <a:srgbClr val="F8E9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g23b47e1296d_0_457"/>
            <p:cNvSpPr/>
            <p:nvPr/>
          </p:nvSpPr>
          <p:spPr>
            <a:xfrm flipH="1">
              <a:off x="5339100" y="625050"/>
              <a:ext cx="348600" cy="340500"/>
            </a:xfrm>
            <a:prstGeom prst="rtTriangle">
              <a:avLst/>
            </a:prstGeom>
            <a:solidFill>
              <a:srgbClr val="F8E9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g23b47e1296d_0_457"/>
            <p:cNvSpPr/>
            <p:nvPr/>
          </p:nvSpPr>
          <p:spPr>
            <a:xfrm>
              <a:off x="5282700" y="784275"/>
              <a:ext cx="130200" cy="1287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g23b47e1296d_0_457"/>
            <p:cNvSpPr/>
            <p:nvPr/>
          </p:nvSpPr>
          <p:spPr>
            <a:xfrm>
              <a:off x="4996950" y="620325"/>
              <a:ext cx="25200" cy="252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g23b47e1296d_0_457"/>
            <p:cNvSpPr/>
            <p:nvPr/>
          </p:nvSpPr>
          <p:spPr>
            <a:xfrm>
              <a:off x="5335200" y="512575"/>
              <a:ext cx="25200" cy="252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g23b47e1296d_0_457"/>
            <p:cNvSpPr/>
            <p:nvPr/>
          </p:nvSpPr>
          <p:spPr>
            <a:xfrm>
              <a:off x="5673450" y="611975"/>
              <a:ext cx="25200" cy="252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5" name="Google Shape;305;g23b47e1296d_0_457"/>
          <p:cNvSpPr/>
          <p:nvPr/>
        </p:nvSpPr>
        <p:spPr>
          <a:xfrm rot="4190">
            <a:off x="243720" y="243559"/>
            <a:ext cx="656400" cy="665200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EA9999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g23b47e1296d_0_457"/>
          <p:cNvSpPr/>
          <p:nvPr/>
        </p:nvSpPr>
        <p:spPr>
          <a:xfrm rot="-1518773">
            <a:off x="304839" y="2540415"/>
            <a:ext cx="458413" cy="476831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EA9999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160663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_Eng 7 1 1">
  <p:cSld name="1_Main_Eng 7 1 1"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21380442ca2_0_376"/>
          <p:cNvSpPr>
            <a:spLocks noGrp="1"/>
          </p:cNvSpPr>
          <p:nvPr>
            <p:ph type="pic" idx="2"/>
          </p:nvPr>
        </p:nvSpPr>
        <p:spPr>
          <a:xfrm>
            <a:off x="1034967" y="1903689"/>
            <a:ext cx="6410000" cy="3821200"/>
          </a:xfrm>
          <a:prstGeom prst="rect">
            <a:avLst/>
          </a:prstGeom>
          <a:noFill/>
          <a:ln>
            <a:noFill/>
          </a:ln>
        </p:spPr>
      </p:sp>
      <p:sp>
        <p:nvSpPr>
          <p:cNvPr id="309" name="Google Shape;309;g21380442ca2_0_376"/>
          <p:cNvSpPr txBox="1">
            <a:spLocks noGrp="1"/>
          </p:cNvSpPr>
          <p:nvPr>
            <p:ph type="sldNum" idx="12"/>
          </p:nvPr>
        </p:nvSpPr>
        <p:spPr>
          <a:xfrm>
            <a:off x="11313460" y="6356351"/>
            <a:ext cx="5416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en-US"/>
          </a:p>
        </p:txBody>
      </p:sp>
      <p:sp>
        <p:nvSpPr>
          <p:cNvPr id="310" name="Google Shape;310;g21380442ca2_0_376"/>
          <p:cNvSpPr/>
          <p:nvPr/>
        </p:nvSpPr>
        <p:spPr>
          <a:xfrm rot="-1395460">
            <a:off x="676257" y="5474864"/>
            <a:ext cx="713152" cy="713152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EA9999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g21380442ca2_0_376"/>
          <p:cNvSpPr/>
          <p:nvPr/>
        </p:nvSpPr>
        <p:spPr>
          <a:xfrm rot="-3123802">
            <a:off x="1486944" y="5332080"/>
            <a:ext cx="554336" cy="554336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8E968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g21380442ca2_0_376"/>
          <p:cNvSpPr/>
          <p:nvPr/>
        </p:nvSpPr>
        <p:spPr>
          <a:xfrm rot="-1395749">
            <a:off x="1216226" y="5093202"/>
            <a:ext cx="282572" cy="282572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4CCCC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g21380442ca2_0_376"/>
          <p:cNvSpPr/>
          <p:nvPr/>
        </p:nvSpPr>
        <p:spPr>
          <a:xfrm rot="-4866170">
            <a:off x="6720066" y="1767839"/>
            <a:ext cx="300009" cy="300009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8E968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g21380442ca2_0_376"/>
          <p:cNvSpPr/>
          <p:nvPr/>
        </p:nvSpPr>
        <p:spPr>
          <a:xfrm rot="737953">
            <a:off x="7089840" y="1595259"/>
            <a:ext cx="508880" cy="508880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EA9999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5" name="Google Shape;315;g21380442ca2_0_376" descr="黒い背景と白い文字の絵&#10;&#10;低い精度で自動的に生成された説明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 rot="-2096667">
            <a:off x="7743789" y="5623491"/>
            <a:ext cx="520593" cy="871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g21380442ca2_0_376" descr="ロゴ&#10;&#10;中程度の精度で自動的に生成された説明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189734">
            <a:off x="11110123" y="5749233"/>
            <a:ext cx="745083" cy="570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g21380442ca2_0_376" descr="アイコン&#10;&#10;自動的に生成された説明"/>
          <p:cNvPicPr preferRelativeResize="0"/>
          <p:nvPr/>
        </p:nvPicPr>
        <p:blipFill rotWithShape="1">
          <a:blip r:embed="rId4">
            <a:alphaModFix amt="50000"/>
          </a:blip>
          <a:srcRect/>
          <a:stretch/>
        </p:blipFill>
        <p:spPr>
          <a:xfrm rot="1393391">
            <a:off x="10908720" y="1172381"/>
            <a:ext cx="822291" cy="889644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g21380442ca2_0_376"/>
          <p:cNvSpPr/>
          <p:nvPr/>
        </p:nvSpPr>
        <p:spPr>
          <a:xfrm>
            <a:off x="789900" y="784667"/>
            <a:ext cx="11184800" cy="88000"/>
          </a:xfrm>
          <a:prstGeom prst="rect">
            <a:avLst/>
          </a:prstGeom>
          <a:gradFill>
            <a:gsLst>
              <a:gs pos="0">
                <a:srgbClr val="EA9999"/>
              </a:gs>
              <a:gs pos="100000">
                <a:srgbClr val="9FCFD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319" name="Google Shape;319;g21380442ca2_0_37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33767" y="215841"/>
            <a:ext cx="1684535" cy="429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g21380442ca2_0_376" descr="アイコン&#10;&#10;自動的に生成された説明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5226" y="161955"/>
            <a:ext cx="574263" cy="5371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1" name="Google Shape;321;g21380442ca2_0_376"/>
          <p:cNvCxnSpPr/>
          <p:nvPr/>
        </p:nvCxnSpPr>
        <p:spPr>
          <a:xfrm>
            <a:off x="7893600" y="2292075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F4CCCC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2" name="Google Shape;322;g21380442ca2_0_376"/>
          <p:cNvCxnSpPr/>
          <p:nvPr/>
        </p:nvCxnSpPr>
        <p:spPr>
          <a:xfrm>
            <a:off x="7893600" y="3217859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F4CCCC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3" name="Google Shape;323;g21380442ca2_0_376"/>
          <p:cNvCxnSpPr/>
          <p:nvPr/>
        </p:nvCxnSpPr>
        <p:spPr>
          <a:xfrm>
            <a:off x="7893600" y="4314488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F4CCCC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4" name="Google Shape;324;g21380442ca2_0_376"/>
          <p:cNvSpPr/>
          <p:nvPr/>
        </p:nvSpPr>
        <p:spPr>
          <a:xfrm>
            <a:off x="7893600" y="1783000"/>
            <a:ext cx="15676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ja" altLang="en-US" sz="20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なまえ：</a:t>
            </a:r>
            <a:endParaRPr sz="20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325" name="Google Shape;325;g21380442ca2_0_376"/>
          <p:cNvSpPr/>
          <p:nvPr/>
        </p:nvSpPr>
        <p:spPr>
          <a:xfrm>
            <a:off x="7893600" y="2645117"/>
            <a:ext cx="24588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ja" altLang="en-US" sz="20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たんじょうび：</a:t>
            </a:r>
            <a:endParaRPr sz="20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326" name="Google Shape;326;g21380442ca2_0_376"/>
          <p:cNvCxnSpPr/>
          <p:nvPr/>
        </p:nvCxnSpPr>
        <p:spPr>
          <a:xfrm>
            <a:off x="7893600" y="5538184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F4CCCC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7" name="Google Shape;327;g21380442ca2_0_376"/>
          <p:cNvSpPr/>
          <p:nvPr/>
        </p:nvSpPr>
        <p:spPr>
          <a:xfrm>
            <a:off x="7893600" y="3713900"/>
            <a:ext cx="24588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ja" altLang="en-US" sz="20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おしごと：</a:t>
            </a:r>
            <a:endParaRPr sz="20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328" name="Google Shape;328;g21380442ca2_0_376"/>
          <p:cNvCxnSpPr/>
          <p:nvPr/>
        </p:nvCxnSpPr>
        <p:spPr>
          <a:xfrm>
            <a:off x="7893600" y="4926336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F4CCCC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9" name="Google Shape;329;g21380442ca2_0_376"/>
          <p:cNvSpPr/>
          <p:nvPr/>
        </p:nvSpPr>
        <p:spPr>
          <a:xfrm>
            <a:off x="0" y="0"/>
            <a:ext cx="458800" cy="68580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g21380442ca2_0_376"/>
          <p:cNvSpPr txBox="1">
            <a:spLocks noGrp="1"/>
          </p:cNvSpPr>
          <p:nvPr>
            <p:ph type="title"/>
          </p:nvPr>
        </p:nvSpPr>
        <p:spPr>
          <a:xfrm>
            <a:off x="1399499" y="133033"/>
            <a:ext cx="96984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b="1" i="0">
                <a:latin typeface="Meiryo"/>
                <a:ea typeface="Meiryo"/>
                <a:cs typeface="Meiryo"/>
                <a:sym typeface="Meiryo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31" name="Google Shape;331;g21380442ca2_0_376"/>
          <p:cNvSpPr txBox="1">
            <a:spLocks noGrp="1"/>
          </p:cNvSpPr>
          <p:nvPr>
            <p:ph type="body" idx="1"/>
          </p:nvPr>
        </p:nvSpPr>
        <p:spPr>
          <a:xfrm>
            <a:off x="9084461" y="1628733"/>
            <a:ext cx="23200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32" name="Google Shape;332;g21380442ca2_0_376"/>
          <p:cNvSpPr txBox="1">
            <a:spLocks noGrp="1"/>
          </p:cNvSpPr>
          <p:nvPr>
            <p:ph type="body" idx="3"/>
          </p:nvPr>
        </p:nvSpPr>
        <p:spPr>
          <a:xfrm>
            <a:off x="9770265" y="2516700"/>
            <a:ext cx="16344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33" name="Google Shape;333;g21380442ca2_0_376"/>
          <p:cNvSpPr txBox="1">
            <a:spLocks noGrp="1"/>
          </p:cNvSpPr>
          <p:nvPr>
            <p:ph type="body" idx="4"/>
          </p:nvPr>
        </p:nvSpPr>
        <p:spPr>
          <a:xfrm>
            <a:off x="8021129" y="4355733"/>
            <a:ext cx="33832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34" name="Google Shape;334;g21380442ca2_0_376"/>
          <p:cNvSpPr txBox="1">
            <a:spLocks noGrp="1"/>
          </p:cNvSpPr>
          <p:nvPr>
            <p:ph type="body" idx="5"/>
          </p:nvPr>
        </p:nvSpPr>
        <p:spPr>
          <a:xfrm>
            <a:off x="8021129" y="4936859"/>
            <a:ext cx="33832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35" name="Google Shape;335;g21380442ca2_0_376"/>
          <p:cNvSpPr txBox="1"/>
          <p:nvPr/>
        </p:nvSpPr>
        <p:spPr>
          <a:xfrm>
            <a:off x="507367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63583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_Eng 1 1 1 2 1 1">
  <p:cSld name="Main_Eng 1 1 1 2 1 1">
    <p:bg>
      <p:bgPr>
        <a:solidFill>
          <a:schemeClr val="lt1"/>
        </a:solidFill>
        <a:effectLst/>
      </p:bgPr>
    </p:bg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4" name="Google Shape;374;g23b47e1296d_0_586" descr="グラフィカル ユーザー インターフェイス, テキスト, アプリケーション, チャットまたはテキスト メッセージ&#10;&#10;自動的に生成された説明"/>
          <p:cNvPicPr preferRelativeResize="0"/>
          <p:nvPr/>
        </p:nvPicPr>
        <p:blipFill rotWithShape="1">
          <a:blip r:embed="rId2">
            <a:alphaModFix amt="85000"/>
          </a:blip>
          <a:srcRect l="19246" t="3647" r="19479" b="44683"/>
          <a:stretch/>
        </p:blipFill>
        <p:spPr>
          <a:xfrm>
            <a:off x="458867" y="1"/>
            <a:ext cx="11733133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g23b47e1296d_0_586"/>
          <p:cNvSpPr txBox="1">
            <a:spLocks noGrp="1"/>
          </p:cNvSpPr>
          <p:nvPr>
            <p:ph type="sldNum" idx="12"/>
          </p:nvPr>
        </p:nvSpPr>
        <p:spPr>
          <a:xfrm>
            <a:off x="11313460" y="6356351"/>
            <a:ext cx="5416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en-US"/>
          </a:p>
        </p:txBody>
      </p:sp>
      <p:pic>
        <p:nvPicPr>
          <p:cNvPr id="376" name="Google Shape;376;g23b47e1296d_0_586" descr="グラフィカル ユーザー インターフェイス が含まれている画像&#10;&#10;自動的に生成された説明"/>
          <p:cNvPicPr preferRelativeResize="0"/>
          <p:nvPr/>
        </p:nvPicPr>
        <p:blipFill rotWithShape="1">
          <a:blip r:embed="rId3">
            <a:alphaModFix/>
          </a:blip>
          <a:srcRect b="58686"/>
          <a:stretch/>
        </p:blipFill>
        <p:spPr>
          <a:xfrm>
            <a:off x="8458629" y="3704301"/>
            <a:ext cx="3755239" cy="315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g23b47e1296d_0_58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30567" y="215841"/>
            <a:ext cx="1684535" cy="429392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Google Shape;378;g23b47e1296d_0_586"/>
          <p:cNvSpPr txBox="1">
            <a:spLocks noGrp="1"/>
          </p:cNvSpPr>
          <p:nvPr>
            <p:ph type="body" idx="1"/>
          </p:nvPr>
        </p:nvSpPr>
        <p:spPr>
          <a:xfrm>
            <a:off x="3620007" y="1901791"/>
            <a:ext cx="49520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667" b="1" i="0">
                <a:solidFill>
                  <a:srgbClr val="31ACB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9" name="Google Shape;379;g23b47e1296d_0_586"/>
          <p:cNvSpPr txBox="1">
            <a:spLocks noGrp="1"/>
          </p:cNvSpPr>
          <p:nvPr>
            <p:ph type="body" idx="2"/>
          </p:nvPr>
        </p:nvSpPr>
        <p:spPr>
          <a:xfrm>
            <a:off x="1807359" y="2842536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80" name="Google Shape;380;g23b47e1296d_0_586"/>
          <p:cNvSpPr txBox="1">
            <a:spLocks noGrp="1"/>
          </p:cNvSpPr>
          <p:nvPr>
            <p:ph type="body" idx="3"/>
          </p:nvPr>
        </p:nvSpPr>
        <p:spPr>
          <a:xfrm>
            <a:off x="1807367" y="3671407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81" name="Google Shape;381;g23b47e1296d_0_586"/>
          <p:cNvSpPr txBox="1">
            <a:spLocks noGrp="1"/>
          </p:cNvSpPr>
          <p:nvPr>
            <p:ph type="body" idx="4"/>
          </p:nvPr>
        </p:nvSpPr>
        <p:spPr>
          <a:xfrm>
            <a:off x="1807359" y="4500276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82" name="Google Shape;382;g23b47e1296d_0_586"/>
          <p:cNvSpPr txBox="1">
            <a:spLocks noGrp="1"/>
          </p:cNvSpPr>
          <p:nvPr>
            <p:ph type="body" idx="5"/>
          </p:nvPr>
        </p:nvSpPr>
        <p:spPr>
          <a:xfrm>
            <a:off x="1807359" y="5329145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83" name="Google Shape;383;g23b47e1296d_0_586"/>
          <p:cNvSpPr txBox="1"/>
          <p:nvPr/>
        </p:nvSpPr>
        <p:spPr>
          <a:xfrm>
            <a:off x="507367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Google Shape;384;g23b47e1296d_0_586"/>
          <p:cNvSpPr/>
          <p:nvPr/>
        </p:nvSpPr>
        <p:spPr>
          <a:xfrm>
            <a:off x="9686767" y="6131967"/>
            <a:ext cx="1684400" cy="726000"/>
          </a:xfrm>
          <a:prstGeom prst="rect">
            <a:avLst/>
          </a:prstGeom>
          <a:solidFill>
            <a:srgbClr val="B2E4E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" sz="2133" b="0" i="0" u="none" strike="noStrike" cap="non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happy</a:t>
            </a:r>
            <a:endParaRPr sz="2133" b="0" i="0" u="none" strike="noStrike" cap="non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" sz="2133" b="0" i="0" u="none" strike="noStrike" cap="non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birthday</a:t>
            </a:r>
            <a:endParaRPr sz="2133" b="0" i="0" u="none" strike="noStrike" cap="non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pSp>
        <p:nvGrpSpPr>
          <p:cNvPr id="385" name="Google Shape;385;g23b47e1296d_0_586"/>
          <p:cNvGrpSpPr/>
          <p:nvPr/>
        </p:nvGrpSpPr>
        <p:grpSpPr>
          <a:xfrm>
            <a:off x="10023491" y="3530898"/>
            <a:ext cx="1025979" cy="679764"/>
            <a:chOff x="4996950" y="512575"/>
            <a:chExt cx="701700" cy="452975"/>
          </a:xfrm>
        </p:grpSpPr>
        <p:sp>
          <p:nvSpPr>
            <p:cNvPr id="386" name="Google Shape;386;g23b47e1296d_0_586"/>
            <p:cNvSpPr/>
            <p:nvPr/>
          </p:nvSpPr>
          <p:spPr>
            <a:xfrm>
              <a:off x="5082750" y="520650"/>
              <a:ext cx="530100" cy="444900"/>
            </a:xfrm>
            <a:prstGeom prst="triangle">
              <a:avLst>
                <a:gd name="adj" fmla="val 50000"/>
              </a:avLst>
            </a:prstGeom>
            <a:solidFill>
              <a:srgbClr val="F8E9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g23b47e1296d_0_586"/>
            <p:cNvSpPr/>
            <p:nvPr/>
          </p:nvSpPr>
          <p:spPr>
            <a:xfrm>
              <a:off x="5007900" y="625050"/>
              <a:ext cx="348600" cy="340500"/>
            </a:xfrm>
            <a:prstGeom prst="rtTriangle">
              <a:avLst/>
            </a:prstGeom>
            <a:solidFill>
              <a:srgbClr val="F8E9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g23b47e1296d_0_586"/>
            <p:cNvSpPr/>
            <p:nvPr/>
          </p:nvSpPr>
          <p:spPr>
            <a:xfrm flipH="1">
              <a:off x="5339100" y="625050"/>
              <a:ext cx="348600" cy="340500"/>
            </a:xfrm>
            <a:prstGeom prst="rtTriangle">
              <a:avLst/>
            </a:prstGeom>
            <a:solidFill>
              <a:srgbClr val="F8E9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g23b47e1296d_0_586"/>
            <p:cNvSpPr/>
            <p:nvPr/>
          </p:nvSpPr>
          <p:spPr>
            <a:xfrm>
              <a:off x="5282700" y="784275"/>
              <a:ext cx="130200" cy="1287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g23b47e1296d_0_586"/>
            <p:cNvSpPr/>
            <p:nvPr/>
          </p:nvSpPr>
          <p:spPr>
            <a:xfrm>
              <a:off x="4996950" y="620325"/>
              <a:ext cx="25200" cy="252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g23b47e1296d_0_586"/>
            <p:cNvSpPr/>
            <p:nvPr/>
          </p:nvSpPr>
          <p:spPr>
            <a:xfrm>
              <a:off x="5335200" y="512575"/>
              <a:ext cx="25200" cy="252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g23b47e1296d_0_586"/>
            <p:cNvSpPr/>
            <p:nvPr/>
          </p:nvSpPr>
          <p:spPr>
            <a:xfrm>
              <a:off x="5673450" y="611975"/>
              <a:ext cx="25200" cy="252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93" name="Google Shape;393;g23b47e1296d_0_586"/>
          <p:cNvSpPr/>
          <p:nvPr/>
        </p:nvSpPr>
        <p:spPr>
          <a:xfrm>
            <a:off x="0" y="0"/>
            <a:ext cx="458800" cy="6858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g23b47e1296d_0_586"/>
          <p:cNvSpPr/>
          <p:nvPr/>
        </p:nvSpPr>
        <p:spPr>
          <a:xfrm rot="-1590071">
            <a:off x="2245754" y="260905"/>
            <a:ext cx="481381" cy="504457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6B26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g23b47e1296d_0_586"/>
          <p:cNvSpPr/>
          <p:nvPr/>
        </p:nvSpPr>
        <p:spPr>
          <a:xfrm rot="4190">
            <a:off x="243720" y="243559"/>
            <a:ext cx="656400" cy="665200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6B26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Google Shape;396;g23b47e1296d_0_586"/>
          <p:cNvSpPr/>
          <p:nvPr/>
        </p:nvSpPr>
        <p:spPr>
          <a:xfrm rot="-1518773">
            <a:off x="304839" y="2540415"/>
            <a:ext cx="458413" cy="476831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6B26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23360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3CCB2B-D5C6-313D-5836-F60AE62A4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A16AF96-ACF7-8E90-86CC-116E39B1D9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D9BCA7-BF68-5FE4-92F0-0B4EB421B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84D94-3A2D-9946-BF32-FB97A220E54C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AC3ADD-5284-8AFB-DC98-BF3C23380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1D8AC39-705B-EF1C-3631-BF6AB75A9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EBFD-F4F1-EC4C-9326-3DC8029B9D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15566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_Eng 7 1 1 1">
  <p:cSld name="Main_Eng 7 1 1 1"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23b47e1296d_0_610"/>
          <p:cNvSpPr>
            <a:spLocks noGrp="1"/>
          </p:cNvSpPr>
          <p:nvPr>
            <p:ph type="pic" idx="2"/>
          </p:nvPr>
        </p:nvSpPr>
        <p:spPr>
          <a:xfrm>
            <a:off x="1034967" y="1903689"/>
            <a:ext cx="6410000" cy="3821200"/>
          </a:xfrm>
          <a:prstGeom prst="rect">
            <a:avLst/>
          </a:prstGeom>
          <a:noFill/>
          <a:ln>
            <a:noFill/>
          </a:ln>
        </p:spPr>
      </p:sp>
      <p:sp>
        <p:nvSpPr>
          <p:cNvPr id="399" name="Google Shape;399;g23b47e1296d_0_610"/>
          <p:cNvSpPr txBox="1">
            <a:spLocks noGrp="1"/>
          </p:cNvSpPr>
          <p:nvPr>
            <p:ph type="sldNum" idx="12"/>
          </p:nvPr>
        </p:nvSpPr>
        <p:spPr>
          <a:xfrm>
            <a:off x="11313460" y="6356351"/>
            <a:ext cx="5416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en-US"/>
          </a:p>
        </p:txBody>
      </p:sp>
      <p:sp>
        <p:nvSpPr>
          <p:cNvPr id="400" name="Google Shape;400;g23b47e1296d_0_610"/>
          <p:cNvSpPr/>
          <p:nvPr/>
        </p:nvSpPr>
        <p:spPr>
          <a:xfrm rot="-1395460">
            <a:off x="676257" y="5474864"/>
            <a:ext cx="713152" cy="713152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6B26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1" name="Google Shape;401;g23b47e1296d_0_610"/>
          <p:cNvSpPr/>
          <p:nvPr/>
        </p:nvSpPr>
        <p:spPr>
          <a:xfrm rot="-3123802">
            <a:off x="1486944" y="5332080"/>
            <a:ext cx="554336" cy="554336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8E968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g23b47e1296d_0_610"/>
          <p:cNvSpPr/>
          <p:nvPr/>
        </p:nvSpPr>
        <p:spPr>
          <a:xfrm rot="-1395749">
            <a:off x="1216226" y="5093202"/>
            <a:ext cx="282572" cy="282572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1C23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3" name="Google Shape;403;g23b47e1296d_0_610"/>
          <p:cNvSpPr/>
          <p:nvPr/>
        </p:nvSpPr>
        <p:spPr>
          <a:xfrm rot="-4866170">
            <a:off x="6720066" y="1767839"/>
            <a:ext cx="300009" cy="300009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8E968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g23b47e1296d_0_610"/>
          <p:cNvSpPr/>
          <p:nvPr/>
        </p:nvSpPr>
        <p:spPr>
          <a:xfrm rot="737953">
            <a:off x="7089840" y="1595259"/>
            <a:ext cx="508880" cy="508880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6B26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5" name="Google Shape;405;g23b47e1296d_0_610" descr="黒い背景と白い文字の絵&#10;&#10;低い精度で自動的に生成された説明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 rot="-2096667">
            <a:off x="7743789" y="5623491"/>
            <a:ext cx="520593" cy="871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6" name="Google Shape;406;g23b47e1296d_0_610" descr="ロゴ&#10;&#10;中程度の精度で自動的に生成された説明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189734">
            <a:off x="11110123" y="5749233"/>
            <a:ext cx="745083" cy="570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" name="Google Shape;407;g23b47e1296d_0_610" descr="アイコン&#10;&#10;自動的に生成された説明"/>
          <p:cNvPicPr preferRelativeResize="0"/>
          <p:nvPr/>
        </p:nvPicPr>
        <p:blipFill rotWithShape="1">
          <a:blip r:embed="rId4">
            <a:alphaModFix amt="50000"/>
          </a:blip>
          <a:srcRect/>
          <a:stretch/>
        </p:blipFill>
        <p:spPr>
          <a:xfrm rot="1393391">
            <a:off x="10908720" y="1172381"/>
            <a:ext cx="822291" cy="889644"/>
          </a:xfrm>
          <a:prstGeom prst="rect">
            <a:avLst/>
          </a:prstGeom>
          <a:noFill/>
          <a:ln>
            <a:noFill/>
          </a:ln>
        </p:spPr>
      </p:pic>
      <p:sp>
        <p:nvSpPr>
          <p:cNvPr id="408" name="Google Shape;408;g23b47e1296d_0_610"/>
          <p:cNvSpPr/>
          <p:nvPr/>
        </p:nvSpPr>
        <p:spPr>
          <a:xfrm>
            <a:off x="789900" y="784667"/>
            <a:ext cx="11184800" cy="88000"/>
          </a:xfrm>
          <a:prstGeom prst="rect">
            <a:avLst/>
          </a:prstGeom>
          <a:gradFill>
            <a:gsLst>
              <a:gs pos="0">
                <a:srgbClr val="FFD966"/>
              </a:gs>
              <a:gs pos="100000">
                <a:srgbClr val="9FCFD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409" name="Google Shape;409;g23b47e1296d_0_6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33767" y="215841"/>
            <a:ext cx="1684535" cy="429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Google Shape;410;g23b47e1296d_0_610" descr="アイコン&#10;&#10;自動的に生成された説明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5226" y="161955"/>
            <a:ext cx="574263" cy="5371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1" name="Google Shape;411;g23b47e1296d_0_610"/>
          <p:cNvCxnSpPr/>
          <p:nvPr/>
        </p:nvCxnSpPr>
        <p:spPr>
          <a:xfrm>
            <a:off x="7893600" y="2292075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FFE59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12" name="Google Shape;412;g23b47e1296d_0_610"/>
          <p:cNvCxnSpPr/>
          <p:nvPr/>
        </p:nvCxnSpPr>
        <p:spPr>
          <a:xfrm>
            <a:off x="7893600" y="3217859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FFE59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13" name="Google Shape;413;g23b47e1296d_0_610"/>
          <p:cNvCxnSpPr/>
          <p:nvPr/>
        </p:nvCxnSpPr>
        <p:spPr>
          <a:xfrm>
            <a:off x="7893600" y="4314488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FFE59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4" name="Google Shape;414;g23b47e1296d_0_610"/>
          <p:cNvSpPr/>
          <p:nvPr/>
        </p:nvSpPr>
        <p:spPr>
          <a:xfrm>
            <a:off x="7893600" y="1783000"/>
            <a:ext cx="15676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ja" altLang="en-US" sz="20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なまえ：</a:t>
            </a:r>
            <a:endParaRPr sz="20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415" name="Google Shape;415;g23b47e1296d_0_610"/>
          <p:cNvSpPr/>
          <p:nvPr/>
        </p:nvSpPr>
        <p:spPr>
          <a:xfrm>
            <a:off x="7893600" y="2645117"/>
            <a:ext cx="24588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ja" altLang="en-US" sz="20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たんじょうび：</a:t>
            </a:r>
            <a:endParaRPr sz="20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416" name="Google Shape;416;g23b47e1296d_0_610"/>
          <p:cNvCxnSpPr/>
          <p:nvPr/>
        </p:nvCxnSpPr>
        <p:spPr>
          <a:xfrm>
            <a:off x="7893600" y="5538184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FFE59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7" name="Google Shape;417;g23b47e1296d_0_610"/>
          <p:cNvSpPr/>
          <p:nvPr/>
        </p:nvSpPr>
        <p:spPr>
          <a:xfrm>
            <a:off x="7893600" y="3713900"/>
            <a:ext cx="24588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ja" altLang="en-US" sz="20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おしごと：</a:t>
            </a:r>
            <a:endParaRPr sz="20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418" name="Google Shape;418;g23b47e1296d_0_610"/>
          <p:cNvCxnSpPr/>
          <p:nvPr/>
        </p:nvCxnSpPr>
        <p:spPr>
          <a:xfrm>
            <a:off x="7893600" y="4926336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FFE59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9" name="Google Shape;419;g23b47e1296d_0_610"/>
          <p:cNvSpPr txBox="1">
            <a:spLocks noGrp="1"/>
          </p:cNvSpPr>
          <p:nvPr>
            <p:ph type="title"/>
          </p:nvPr>
        </p:nvSpPr>
        <p:spPr>
          <a:xfrm>
            <a:off x="1399499" y="133033"/>
            <a:ext cx="96984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b="1" i="0">
                <a:latin typeface="Meiryo"/>
                <a:ea typeface="Meiryo"/>
                <a:cs typeface="Meiryo"/>
                <a:sym typeface="Meiryo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20" name="Google Shape;420;g23b47e1296d_0_610"/>
          <p:cNvSpPr txBox="1">
            <a:spLocks noGrp="1"/>
          </p:cNvSpPr>
          <p:nvPr>
            <p:ph type="body" idx="1"/>
          </p:nvPr>
        </p:nvSpPr>
        <p:spPr>
          <a:xfrm>
            <a:off x="9084461" y="1628733"/>
            <a:ext cx="23200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421" name="Google Shape;421;g23b47e1296d_0_610"/>
          <p:cNvSpPr txBox="1">
            <a:spLocks noGrp="1"/>
          </p:cNvSpPr>
          <p:nvPr>
            <p:ph type="body" idx="3"/>
          </p:nvPr>
        </p:nvSpPr>
        <p:spPr>
          <a:xfrm>
            <a:off x="9770265" y="2516700"/>
            <a:ext cx="16344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422" name="Google Shape;422;g23b47e1296d_0_610"/>
          <p:cNvSpPr txBox="1">
            <a:spLocks noGrp="1"/>
          </p:cNvSpPr>
          <p:nvPr>
            <p:ph type="body" idx="4"/>
          </p:nvPr>
        </p:nvSpPr>
        <p:spPr>
          <a:xfrm>
            <a:off x="8021129" y="4355733"/>
            <a:ext cx="33832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423" name="Google Shape;423;g23b47e1296d_0_610"/>
          <p:cNvSpPr txBox="1">
            <a:spLocks noGrp="1"/>
          </p:cNvSpPr>
          <p:nvPr>
            <p:ph type="body" idx="5"/>
          </p:nvPr>
        </p:nvSpPr>
        <p:spPr>
          <a:xfrm>
            <a:off x="8021129" y="4936859"/>
            <a:ext cx="33832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424" name="Google Shape;424;g23b47e1296d_0_610"/>
          <p:cNvSpPr txBox="1"/>
          <p:nvPr/>
        </p:nvSpPr>
        <p:spPr>
          <a:xfrm>
            <a:off x="507367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5" name="Google Shape;425;g23b47e1296d_0_610"/>
          <p:cNvSpPr/>
          <p:nvPr/>
        </p:nvSpPr>
        <p:spPr>
          <a:xfrm>
            <a:off x="0" y="0"/>
            <a:ext cx="458800" cy="6858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814074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_Eng 1 1 1 2 1 1 1">
  <p:cSld name="Main_Eng 1 1 1 2 1 1 1">
    <p:bg>
      <p:bgPr>
        <a:solidFill>
          <a:schemeClr val="lt1"/>
        </a:solidFill>
        <a:effectLst/>
      </p:bgPr>
    </p:bg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4" name="Google Shape;464;g23b47e1296d_0_766" descr="グラフィカル ユーザー インターフェイス, テキスト, アプリケーション, チャットまたはテキスト メッセージ&#10;&#10;自動的に生成された説明"/>
          <p:cNvPicPr preferRelativeResize="0"/>
          <p:nvPr/>
        </p:nvPicPr>
        <p:blipFill rotWithShape="1">
          <a:blip r:embed="rId2">
            <a:alphaModFix amt="85000"/>
          </a:blip>
          <a:srcRect l="19246" t="3647" r="19479" b="44683"/>
          <a:stretch/>
        </p:blipFill>
        <p:spPr>
          <a:xfrm>
            <a:off x="458867" y="1"/>
            <a:ext cx="11733133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465" name="Google Shape;465;g23b47e1296d_0_766"/>
          <p:cNvSpPr txBox="1">
            <a:spLocks noGrp="1"/>
          </p:cNvSpPr>
          <p:nvPr>
            <p:ph type="sldNum" idx="12"/>
          </p:nvPr>
        </p:nvSpPr>
        <p:spPr>
          <a:xfrm>
            <a:off x="11313460" y="6356351"/>
            <a:ext cx="5416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en-US"/>
          </a:p>
        </p:txBody>
      </p:sp>
      <p:pic>
        <p:nvPicPr>
          <p:cNvPr id="466" name="Google Shape;466;g23b47e1296d_0_766" descr="グラフィカル ユーザー インターフェイス が含まれている画像&#10;&#10;自動的に生成された説明"/>
          <p:cNvPicPr preferRelativeResize="0"/>
          <p:nvPr/>
        </p:nvPicPr>
        <p:blipFill rotWithShape="1">
          <a:blip r:embed="rId3">
            <a:alphaModFix/>
          </a:blip>
          <a:srcRect b="58686"/>
          <a:stretch/>
        </p:blipFill>
        <p:spPr>
          <a:xfrm>
            <a:off x="8458629" y="3704301"/>
            <a:ext cx="3755239" cy="315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7" name="Google Shape;467;g23b47e1296d_0_76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30567" y="215841"/>
            <a:ext cx="1684535" cy="429392"/>
          </a:xfrm>
          <a:prstGeom prst="rect">
            <a:avLst/>
          </a:prstGeom>
          <a:noFill/>
          <a:ln>
            <a:noFill/>
          </a:ln>
        </p:spPr>
      </p:pic>
      <p:sp>
        <p:nvSpPr>
          <p:cNvPr id="468" name="Google Shape;468;g23b47e1296d_0_766"/>
          <p:cNvSpPr txBox="1">
            <a:spLocks noGrp="1"/>
          </p:cNvSpPr>
          <p:nvPr>
            <p:ph type="body" idx="1"/>
          </p:nvPr>
        </p:nvSpPr>
        <p:spPr>
          <a:xfrm>
            <a:off x="3620007" y="1901791"/>
            <a:ext cx="49520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667" b="1" i="0">
                <a:solidFill>
                  <a:srgbClr val="31ACB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69" name="Google Shape;469;g23b47e1296d_0_766"/>
          <p:cNvSpPr txBox="1">
            <a:spLocks noGrp="1"/>
          </p:cNvSpPr>
          <p:nvPr>
            <p:ph type="body" idx="2"/>
          </p:nvPr>
        </p:nvSpPr>
        <p:spPr>
          <a:xfrm>
            <a:off x="1807359" y="2842536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0" name="Google Shape;470;g23b47e1296d_0_766"/>
          <p:cNvSpPr txBox="1">
            <a:spLocks noGrp="1"/>
          </p:cNvSpPr>
          <p:nvPr>
            <p:ph type="body" idx="3"/>
          </p:nvPr>
        </p:nvSpPr>
        <p:spPr>
          <a:xfrm>
            <a:off x="1807367" y="3671407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1" name="Google Shape;471;g23b47e1296d_0_766"/>
          <p:cNvSpPr txBox="1">
            <a:spLocks noGrp="1"/>
          </p:cNvSpPr>
          <p:nvPr>
            <p:ph type="body" idx="4"/>
          </p:nvPr>
        </p:nvSpPr>
        <p:spPr>
          <a:xfrm>
            <a:off x="1807359" y="4500276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2" name="Google Shape;472;g23b47e1296d_0_766"/>
          <p:cNvSpPr txBox="1">
            <a:spLocks noGrp="1"/>
          </p:cNvSpPr>
          <p:nvPr>
            <p:ph type="body" idx="5"/>
          </p:nvPr>
        </p:nvSpPr>
        <p:spPr>
          <a:xfrm>
            <a:off x="1807359" y="5329145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3" name="Google Shape;473;g23b47e1296d_0_766"/>
          <p:cNvSpPr txBox="1"/>
          <p:nvPr/>
        </p:nvSpPr>
        <p:spPr>
          <a:xfrm>
            <a:off x="507367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g23b47e1296d_0_766"/>
          <p:cNvSpPr/>
          <p:nvPr/>
        </p:nvSpPr>
        <p:spPr>
          <a:xfrm>
            <a:off x="9686767" y="6131967"/>
            <a:ext cx="1684400" cy="726000"/>
          </a:xfrm>
          <a:prstGeom prst="rect">
            <a:avLst/>
          </a:prstGeom>
          <a:solidFill>
            <a:srgbClr val="B2E4E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" sz="2133" b="0" i="0" u="none" strike="noStrike" cap="non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happy</a:t>
            </a:r>
            <a:endParaRPr sz="2133" b="0" i="0" u="none" strike="noStrike" cap="non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" sz="2133" b="0" i="0" u="none" strike="noStrike" cap="non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birthday</a:t>
            </a:r>
            <a:endParaRPr sz="2133" b="0" i="0" u="none" strike="noStrike" cap="non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pSp>
        <p:nvGrpSpPr>
          <p:cNvPr id="475" name="Google Shape;475;g23b47e1296d_0_766"/>
          <p:cNvGrpSpPr/>
          <p:nvPr/>
        </p:nvGrpSpPr>
        <p:grpSpPr>
          <a:xfrm>
            <a:off x="10023491" y="3530898"/>
            <a:ext cx="1025979" cy="679764"/>
            <a:chOff x="4996950" y="512575"/>
            <a:chExt cx="701700" cy="452975"/>
          </a:xfrm>
        </p:grpSpPr>
        <p:sp>
          <p:nvSpPr>
            <p:cNvPr id="476" name="Google Shape;476;g23b47e1296d_0_766"/>
            <p:cNvSpPr/>
            <p:nvPr/>
          </p:nvSpPr>
          <p:spPr>
            <a:xfrm>
              <a:off x="5082750" y="520650"/>
              <a:ext cx="530100" cy="444900"/>
            </a:xfrm>
            <a:prstGeom prst="triangle">
              <a:avLst>
                <a:gd name="adj" fmla="val 50000"/>
              </a:avLst>
            </a:prstGeom>
            <a:solidFill>
              <a:srgbClr val="F8E9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g23b47e1296d_0_766"/>
            <p:cNvSpPr/>
            <p:nvPr/>
          </p:nvSpPr>
          <p:spPr>
            <a:xfrm>
              <a:off x="5007900" y="625050"/>
              <a:ext cx="348600" cy="340500"/>
            </a:xfrm>
            <a:prstGeom prst="rtTriangle">
              <a:avLst/>
            </a:prstGeom>
            <a:solidFill>
              <a:srgbClr val="F8E9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g23b47e1296d_0_766"/>
            <p:cNvSpPr/>
            <p:nvPr/>
          </p:nvSpPr>
          <p:spPr>
            <a:xfrm flipH="1">
              <a:off x="5339100" y="625050"/>
              <a:ext cx="348600" cy="340500"/>
            </a:xfrm>
            <a:prstGeom prst="rtTriangle">
              <a:avLst/>
            </a:prstGeom>
            <a:solidFill>
              <a:srgbClr val="F8E9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79;g23b47e1296d_0_766"/>
            <p:cNvSpPr/>
            <p:nvPr/>
          </p:nvSpPr>
          <p:spPr>
            <a:xfrm>
              <a:off x="5282700" y="784275"/>
              <a:ext cx="130200" cy="1287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0;g23b47e1296d_0_766"/>
            <p:cNvSpPr/>
            <p:nvPr/>
          </p:nvSpPr>
          <p:spPr>
            <a:xfrm>
              <a:off x="4996950" y="620325"/>
              <a:ext cx="25200" cy="252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Google Shape;481;g23b47e1296d_0_766"/>
            <p:cNvSpPr/>
            <p:nvPr/>
          </p:nvSpPr>
          <p:spPr>
            <a:xfrm>
              <a:off x="5335200" y="512575"/>
              <a:ext cx="25200" cy="252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2;g23b47e1296d_0_766"/>
            <p:cNvSpPr/>
            <p:nvPr/>
          </p:nvSpPr>
          <p:spPr>
            <a:xfrm>
              <a:off x="5673450" y="611975"/>
              <a:ext cx="25200" cy="252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83" name="Google Shape;483;g23b47e1296d_0_766"/>
          <p:cNvSpPr/>
          <p:nvPr/>
        </p:nvSpPr>
        <p:spPr>
          <a:xfrm>
            <a:off x="0" y="0"/>
            <a:ext cx="458800" cy="68580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g23b47e1296d_0_766"/>
          <p:cNvSpPr/>
          <p:nvPr/>
        </p:nvSpPr>
        <p:spPr>
          <a:xfrm rot="-1590071">
            <a:off x="2245754" y="260905"/>
            <a:ext cx="481381" cy="504457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93C47D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g23b47e1296d_0_766"/>
          <p:cNvSpPr/>
          <p:nvPr/>
        </p:nvSpPr>
        <p:spPr>
          <a:xfrm rot="4190">
            <a:off x="243720" y="243559"/>
            <a:ext cx="656400" cy="665200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93C47D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g23b47e1296d_0_766"/>
          <p:cNvSpPr/>
          <p:nvPr/>
        </p:nvSpPr>
        <p:spPr>
          <a:xfrm rot="-1518773">
            <a:off x="304839" y="2540415"/>
            <a:ext cx="458413" cy="476831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93C47D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15319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_Eng 7 1 1 1 1">
  <p:cSld name="Main_Eng 7 1 1 1 1"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23b47e1296d_0_790"/>
          <p:cNvSpPr>
            <a:spLocks noGrp="1"/>
          </p:cNvSpPr>
          <p:nvPr>
            <p:ph type="pic" idx="2"/>
          </p:nvPr>
        </p:nvSpPr>
        <p:spPr>
          <a:xfrm>
            <a:off x="1034967" y="1903689"/>
            <a:ext cx="6410000" cy="3821200"/>
          </a:xfrm>
          <a:prstGeom prst="rect">
            <a:avLst/>
          </a:prstGeom>
          <a:noFill/>
          <a:ln>
            <a:noFill/>
          </a:ln>
        </p:spPr>
      </p:sp>
      <p:sp>
        <p:nvSpPr>
          <p:cNvPr id="489" name="Google Shape;489;g23b47e1296d_0_790"/>
          <p:cNvSpPr txBox="1">
            <a:spLocks noGrp="1"/>
          </p:cNvSpPr>
          <p:nvPr>
            <p:ph type="sldNum" idx="12"/>
          </p:nvPr>
        </p:nvSpPr>
        <p:spPr>
          <a:xfrm>
            <a:off x="11313460" y="6356351"/>
            <a:ext cx="5416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en-US"/>
          </a:p>
        </p:txBody>
      </p:sp>
      <p:sp>
        <p:nvSpPr>
          <p:cNvPr id="490" name="Google Shape;490;g23b47e1296d_0_790"/>
          <p:cNvSpPr/>
          <p:nvPr/>
        </p:nvSpPr>
        <p:spPr>
          <a:xfrm rot="-1395460">
            <a:off x="676257" y="5474864"/>
            <a:ext cx="713152" cy="713152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6AA84F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1" name="Google Shape;491;g23b47e1296d_0_790"/>
          <p:cNvSpPr/>
          <p:nvPr/>
        </p:nvSpPr>
        <p:spPr>
          <a:xfrm rot="-3123802">
            <a:off x="1486944" y="5332080"/>
            <a:ext cx="554336" cy="554336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8E968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g23b47e1296d_0_790"/>
          <p:cNvSpPr/>
          <p:nvPr/>
        </p:nvSpPr>
        <p:spPr>
          <a:xfrm rot="-1395749">
            <a:off x="1174359" y="5098369"/>
            <a:ext cx="282572" cy="282572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B6D7A8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g23b47e1296d_0_790"/>
          <p:cNvSpPr/>
          <p:nvPr/>
        </p:nvSpPr>
        <p:spPr>
          <a:xfrm rot="-4866170">
            <a:off x="6720066" y="1767839"/>
            <a:ext cx="300009" cy="300009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8E968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4" name="Google Shape;494;g23b47e1296d_0_790"/>
          <p:cNvSpPr/>
          <p:nvPr/>
        </p:nvSpPr>
        <p:spPr>
          <a:xfrm rot="737953">
            <a:off x="7089840" y="1595259"/>
            <a:ext cx="508880" cy="508880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6AA84F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5" name="Google Shape;495;g23b47e1296d_0_790" descr="黒い背景と白い文字の絵&#10;&#10;低い精度で自動的に生成された説明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 rot="-2096667">
            <a:off x="7743789" y="5623491"/>
            <a:ext cx="520593" cy="871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6" name="Google Shape;496;g23b47e1296d_0_790" descr="ロゴ&#10;&#10;中程度の精度で自動的に生成された説明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189734">
            <a:off x="11110123" y="5749233"/>
            <a:ext cx="745083" cy="570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7" name="Google Shape;497;g23b47e1296d_0_790" descr="アイコン&#10;&#10;自動的に生成された説明"/>
          <p:cNvPicPr preferRelativeResize="0"/>
          <p:nvPr/>
        </p:nvPicPr>
        <p:blipFill rotWithShape="1">
          <a:blip r:embed="rId4">
            <a:alphaModFix amt="50000"/>
          </a:blip>
          <a:srcRect/>
          <a:stretch/>
        </p:blipFill>
        <p:spPr>
          <a:xfrm rot="1393391">
            <a:off x="10908720" y="1172381"/>
            <a:ext cx="822291" cy="889644"/>
          </a:xfrm>
          <a:prstGeom prst="rect">
            <a:avLst/>
          </a:prstGeom>
          <a:noFill/>
          <a:ln>
            <a:noFill/>
          </a:ln>
        </p:spPr>
      </p:pic>
      <p:sp>
        <p:nvSpPr>
          <p:cNvPr id="498" name="Google Shape;498;g23b47e1296d_0_790"/>
          <p:cNvSpPr/>
          <p:nvPr/>
        </p:nvSpPr>
        <p:spPr>
          <a:xfrm>
            <a:off x="789900" y="784667"/>
            <a:ext cx="11184800" cy="88000"/>
          </a:xfrm>
          <a:prstGeom prst="rect">
            <a:avLst/>
          </a:prstGeom>
          <a:gradFill>
            <a:gsLst>
              <a:gs pos="0">
                <a:srgbClr val="93C47D"/>
              </a:gs>
              <a:gs pos="100000">
                <a:srgbClr val="9FCFD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499" name="Google Shape;499;g23b47e1296d_0_79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33767" y="215841"/>
            <a:ext cx="1684535" cy="429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00" name="Google Shape;500;g23b47e1296d_0_790" descr="アイコン&#10;&#10;自動的に生成された説明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5226" y="161955"/>
            <a:ext cx="574263" cy="5371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01" name="Google Shape;501;g23b47e1296d_0_790"/>
          <p:cNvCxnSpPr/>
          <p:nvPr/>
        </p:nvCxnSpPr>
        <p:spPr>
          <a:xfrm>
            <a:off x="7893600" y="2227859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B6D7A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02" name="Google Shape;502;g23b47e1296d_0_790"/>
          <p:cNvCxnSpPr/>
          <p:nvPr/>
        </p:nvCxnSpPr>
        <p:spPr>
          <a:xfrm>
            <a:off x="7893600" y="3217859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B6D7A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03" name="Google Shape;503;g23b47e1296d_0_790"/>
          <p:cNvCxnSpPr/>
          <p:nvPr/>
        </p:nvCxnSpPr>
        <p:spPr>
          <a:xfrm>
            <a:off x="7893600" y="4314488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B6D7A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04" name="Google Shape;504;g23b47e1296d_0_790"/>
          <p:cNvSpPr/>
          <p:nvPr/>
        </p:nvSpPr>
        <p:spPr>
          <a:xfrm>
            <a:off x="7893600" y="1783000"/>
            <a:ext cx="15676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ja" altLang="en-US" sz="20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なまえ：</a:t>
            </a:r>
            <a:endParaRPr sz="20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505" name="Google Shape;505;g23b47e1296d_0_790"/>
          <p:cNvSpPr/>
          <p:nvPr/>
        </p:nvSpPr>
        <p:spPr>
          <a:xfrm>
            <a:off x="7893600" y="2645117"/>
            <a:ext cx="24588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ja" altLang="en-US" sz="20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たんじょうび：</a:t>
            </a:r>
            <a:endParaRPr sz="20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506" name="Google Shape;506;g23b47e1296d_0_790"/>
          <p:cNvCxnSpPr/>
          <p:nvPr/>
        </p:nvCxnSpPr>
        <p:spPr>
          <a:xfrm>
            <a:off x="7893600" y="5538184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B6D7A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07" name="Google Shape;507;g23b47e1296d_0_790"/>
          <p:cNvSpPr/>
          <p:nvPr/>
        </p:nvSpPr>
        <p:spPr>
          <a:xfrm>
            <a:off x="7893600" y="3713900"/>
            <a:ext cx="24588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ja" altLang="en-US" sz="20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おしごと：</a:t>
            </a:r>
            <a:endParaRPr sz="20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508" name="Google Shape;508;g23b47e1296d_0_790"/>
          <p:cNvCxnSpPr/>
          <p:nvPr/>
        </p:nvCxnSpPr>
        <p:spPr>
          <a:xfrm>
            <a:off x="7893600" y="4926336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B6D7A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09" name="Google Shape;509;g23b47e1296d_0_790"/>
          <p:cNvSpPr txBox="1">
            <a:spLocks noGrp="1"/>
          </p:cNvSpPr>
          <p:nvPr>
            <p:ph type="title"/>
          </p:nvPr>
        </p:nvSpPr>
        <p:spPr>
          <a:xfrm>
            <a:off x="1399499" y="133033"/>
            <a:ext cx="96984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b="1" i="0">
                <a:latin typeface="Meiryo"/>
                <a:ea typeface="Meiryo"/>
                <a:cs typeface="Meiryo"/>
                <a:sym typeface="Meiryo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10" name="Google Shape;510;g23b47e1296d_0_790"/>
          <p:cNvSpPr txBox="1">
            <a:spLocks noGrp="1"/>
          </p:cNvSpPr>
          <p:nvPr>
            <p:ph type="body" idx="1"/>
          </p:nvPr>
        </p:nvSpPr>
        <p:spPr>
          <a:xfrm>
            <a:off x="9084461" y="1628733"/>
            <a:ext cx="23200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511" name="Google Shape;511;g23b47e1296d_0_790"/>
          <p:cNvSpPr txBox="1">
            <a:spLocks noGrp="1"/>
          </p:cNvSpPr>
          <p:nvPr>
            <p:ph type="body" idx="3"/>
          </p:nvPr>
        </p:nvSpPr>
        <p:spPr>
          <a:xfrm>
            <a:off x="9770265" y="2516700"/>
            <a:ext cx="16344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512" name="Google Shape;512;g23b47e1296d_0_790"/>
          <p:cNvSpPr txBox="1">
            <a:spLocks noGrp="1"/>
          </p:cNvSpPr>
          <p:nvPr>
            <p:ph type="body" idx="4"/>
          </p:nvPr>
        </p:nvSpPr>
        <p:spPr>
          <a:xfrm>
            <a:off x="8021129" y="4355733"/>
            <a:ext cx="33832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513" name="Google Shape;513;g23b47e1296d_0_790"/>
          <p:cNvSpPr txBox="1">
            <a:spLocks noGrp="1"/>
          </p:cNvSpPr>
          <p:nvPr>
            <p:ph type="body" idx="5"/>
          </p:nvPr>
        </p:nvSpPr>
        <p:spPr>
          <a:xfrm>
            <a:off x="8021129" y="4936859"/>
            <a:ext cx="33832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514" name="Google Shape;514;g23b47e1296d_0_790"/>
          <p:cNvSpPr txBox="1"/>
          <p:nvPr/>
        </p:nvSpPr>
        <p:spPr>
          <a:xfrm>
            <a:off x="507367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5" name="Google Shape;515;g23b47e1296d_0_790"/>
          <p:cNvSpPr/>
          <p:nvPr/>
        </p:nvSpPr>
        <p:spPr>
          <a:xfrm>
            <a:off x="0" y="0"/>
            <a:ext cx="458800" cy="68580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46732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_Eng 1 1 1 2 1 1 1 1">
  <p:cSld name="Main_Eng 1 1 1 2 1 1 1 1">
    <p:bg>
      <p:bgPr>
        <a:solidFill>
          <a:schemeClr val="lt1"/>
        </a:solidFill>
        <a:effectLst/>
      </p:bgPr>
    </p:bg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4" name="Google Shape;554;g24d34c49119_0_191" descr="グラフィカル ユーザー インターフェイス, テキスト, アプリケーション, チャットまたはテキスト メッセージ&#10;&#10;自動的に生成された説明"/>
          <p:cNvPicPr preferRelativeResize="0"/>
          <p:nvPr/>
        </p:nvPicPr>
        <p:blipFill rotWithShape="1">
          <a:blip r:embed="rId2">
            <a:alphaModFix amt="85000"/>
          </a:blip>
          <a:srcRect l="19246" t="3647" r="19479" b="44683"/>
          <a:stretch/>
        </p:blipFill>
        <p:spPr>
          <a:xfrm>
            <a:off x="458867" y="1"/>
            <a:ext cx="11733133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55" name="Google Shape;555;g24d34c49119_0_191"/>
          <p:cNvSpPr txBox="1">
            <a:spLocks noGrp="1"/>
          </p:cNvSpPr>
          <p:nvPr>
            <p:ph type="sldNum" idx="12"/>
          </p:nvPr>
        </p:nvSpPr>
        <p:spPr>
          <a:xfrm>
            <a:off x="11313460" y="6356351"/>
            <a:ext cx="5416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en-US"/>
          </a:p>
        </p:txBody>
      </p:sp>
      <p:pic>
        <p:nvPicPr>
          <p:cNvPr id="556" name="Google Shape;556;g24d34c49119_0_191" descr="グラフィカル ユーザー インターフェイス が含まれている画像&#10;&#10;自動的に生成された説明"/>
          <p:cNvPicPr preferRelativeResize="0"/>
          <p:nvPr/>
        </p:nvPicPr>
        <p:blipFill rotWithShape="1">
          <a:blip r:embed="rId3">
            <a:alphaModFix/>
          </a:blip>
          <a:srcRect b="58686"/>
          <a:stretch/>
        </p:blipFill>
        <p:spPr>
          <a:xfrm>
            <a:off x="8458629" y="3704301"/>
            <a:ext cx="3755239" cy="315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7" name="Google Shape;557;g24d34c49119_0_19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30567" y="215841"/>
            <a:ext cx="1684535" cy="429392"/>
          </a:xfrm>
          <a:prstGeom prst="rect">
            <a:avLst/>
          </a:prstGeom>
          <a:noFill/>
          <a:ln>
            <a:noFill/>
          </a:ln>
        </p:spPr>
      </p:pic>
      <p:sp>
        <p:nvSpPr>
          <p:cNvPr id="558" name="Google Shape;558;g24d34c49119_0_191"/>
          <p:cNvSpPr txBox="1">
            <a:spLocks noGrp="1"/>
          </p:cNvSpPr>
          <p:nvPr>
            <p:ph type="body" idx="1"/>
          </p:nvPr>
        </p:nvSpPr>
        <p:spPr>
          <a:xfrm>
            <a:off x="3620007" y="1901791"/>
            <a:ext cx="49520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667" b="1" i="0">
                <a:solidFill>
                  <a:srgbClr val="31ACB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9" name="Google Shape;559;g24d34c49119_0_191"/>
          <p:cNvSpPr txBox="1">
            <a:spLocks noGrp="1"/>
          </p:cNvSpPr>
          <p:nvPr>
            <p:ph type="body" idx="2"/>
          </p:nvPr>
        </p:nvSpPr>
        <p:spPr>
          <a:xfrm>
            <a:off x="1807359" y="2842536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60" name="Google Shape;560;g24d34c49119_0_191"/>
          <p:cNvSpPr txBox="1">
            <a:spLocks noGrp="1"/>
          </p:cNvSpPr>
          <p:nvPr>
            <p:ph type="body" idx="3"/>
          </p:nvPr>
        </p:nvSpPr>
        <p:spPr>
          <a:xfrm>
            <a:off x="1807367" y="3671407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61" name="Google Shape;561;g24d34c49119_0_191"/>
          <p:cNvSpPr txBox="1">
            <a:spLocks noGrp="1"/>
          </p:cNvSpPr>
          <p:nvPr>
            <p:ph type="body" idx="4"/>
          </p:nvPr>
        </p:nvSpPr>
        <p:spPr>
          <a:xfrm>
            <a:off x="1807359" y="4500276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62" name="Google Shape;562;g24d34c49119_0_191"/>
          <p:cNvSpPr txBox="1">
            <a:spLocks noGrp="1"/>
          </p:cNvSpPr>
          <p:nvPr>
            <p:ph type="body" idx="5"/>
          </p:nvPr>
        </p:nvSpPr>
        <p:spPr>
          <a:xfrm>
            <a:off x="1807359" y="5329145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63" name="Google Shape;563;g24d34c49119_0_191"/>
          <p:cNvSpPr txBox="1"/>
          <p:nvPr/>
        </p:nvSpPr>
        <p:spPr>
          <a:xfrm>
            <a:off x="507367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4" name="Google Shape;564;g24d34c49119_0_191"/>
          <p:cNvSpPr/>
          <p:nvPr/>
        </p:nvSpPr>
        <p:spPr>
          <a:xfrm>
            <a:off x="9686767" y="6131967"/>
            <a:ext cx="1684400" cy="726000"/>
          </a:xfrm>
          <a:prstGeom prst="rect">
            <a:avLst/>
          </a:prstGeom>
          <a:solidFill>
            <a:srgbClr val="B2E4E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" sz="2133" b="0" i="0" u="none" strike="noStrike" cap="non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happy</a:t>
            </a:r>
            <a:endParaRPr sz="2133" b="0" i="0" u="none" strike="noStrike" cap="non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" sz="2133" b="0" i="0" u="none" strike="noStrike" cap="non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birthday</a:t>
            </a:r>
            <a:endParaRPr sz="2133" b="0" i="0" u="none" strike="noStrike" cap="non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pSp>
        <p:nvGrpSpPr>
          <p:cNvPr id="565" name="Google Shape;565;g24d34c49119_0_191"/>
          <p:cNvGrpSpPr/>
          <p:nvPr/>
        </p:nvGrpSpPr>
        <p:grpSpPr>
          <a:xfrm>
            <a:off x="10023491" y="3530898"/>
            <a:ext cx="1025979" cy="679764"/>
            <a:chOff x="4996950" y="512575"/>
            <a:chExt cx="701700" cy="452975"/>
          </a:xfrm>
        </p:grpSpPr>
        <p:sp>
          <p:nvSpPr>
            <p:cNvPr id="566" name="Google Shape;566;g24d34c49119_0_191"/>
            <p:cNvSpPr/>
            <p:nvPr/>
          </p:nvSpPr>
          <p:spPr>
            <a:xfrm>
              <a:off x="5082750" y="520650"/>
              <a:ext cx="530100" cy="444900"/>
            </a:xfrm>
            <a:prstGeom prst="triangle">
              <a:avLst>
                <a:gd name="adj" fmla="val 50000"/>
              </a:avLst>
            </a:prstGeom>
            <a:solidFill>
              <a:srgbClr val="F8E9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Google Shape;567;g24d34c49119_0_191"/>
            <p:cNvSpPr/>
            <p:nvPr/>
          </p:nvSpPr>
          <p:spPr>
            <a:xfrm>
              <a:off x="5007900" y="625050"/>
              <a:ext cx="348600" cy="340500"/>
            </a:xfrm>
            <a:prstGeom prst="rtTriangle">
              <a:avLst/>
            </a:prstGeom>
            <a:solidFill>
              <a:srgbClr val="F8E9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g24d34c49119_0_191"/>
            <p:cNvSpPr/>
            <p:nvPr/>
          </p:nvSpPr>
          <p:spPr>
            <a:xfrm flipH="1">
              <a:off x="5339100" y="625050"/>
              <a:ext cx="348600" cy="340500"/>
            </a:xfrm>
            <a:prstGeom prst="rtTriangle">
              <a:avLst/>
            </a:prstGeom>
            <a:solidFill>
              <a:srgbClr val="F8E9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g24d34c49119_0_191"/>
            <p:cNvSpPr/>
            <p:nvPr/>
          </p:nvSpPr>
          <p:spPr>
            <a:xfrm>
              <a:off x="5282700" y="784275"/>
              <a:ext cx="130200" cy="1287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g24d34c49119_0_191"/>
            <p:cNvSpPr/>
            <p:nvPr/>
          </p:nvSpPr>
          <p:spPr>
            <a:xfrm>
              <a:off x="4996950" y="620325"/>
              <a:ext cx="25200" cy="252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Google Shape;571;g24d34c49119_0_191"/>
            <p:cNvSpPr/>
            <p:nvPr/>
          </p:nvSpPr>
          <p:spPr>
            <a:xfrm>
              <a:off x="5335200" y="512575"/>
              <a:ext cx="25200" cy="252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g24d34c49119_0_191"/>
            <p:cNvSpPr/>
            <p:nvPr/>
          </p:nvSpPr>
          <p:spPr>
            <a:xfrm>
              <a:off x="5673450" y="611975"/>
              <a:ext cx="25200" cy="252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73" name="Google Shape;573;g24d34c49119_0_191"/>
          <p:cNvSpPr/>
          <p:nvPr/>
        </p:nvSpPr>
        <p:spPr>
          <a:xfrm>
            <a:off x="0" y="0"/>
            <a:ext cx="458800" cy="6858000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g24d34c49119_0_191"/>
          <p:cNvSpPr/>
          <p:nvPr/>
        </p:nvSpPr>
        <p:spPr>
          <a:xfrm rot="-1590071">
            <a:off x="2245754" y="260905"/>
            <a:ext cx="481381" cy="504457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8E7CC3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g24d34c49119_0_191"/>
          <p:cNvSpPr/>
          <p:nvPr/>
        </p:nvSpPr>
        <p:spPr>
          <a:xfrm rot="4190">
            <a:off x="243720" y="243559"/>
            <a:ext cx="656400" cy="665200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8E7CC3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6" name="Google Shape;576;g24d34c49119_0_191"/>
          <p:cNvSpPr/>
          <p:nvPr/>
        </p:nvSpPr>
        <p:spPr>
          <a:xfrm rot="-1518773">
            <a:off x="304839" y="2540415"/>
            <a:ext cx="458413" cy="476831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8E7CC3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98640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_Eng 7 1 1 1 1 1">
  <p:cSld name="Main_Eng 7 1 1 1 1 1">
    <p:spTree>
      <p:nvGrpSpPr>
        <p:cNvPr id="1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g24d34c49119_0_215"/>
          <p:cNvSpPr>
            <a:spLocks noGrp="1"/>
          </p:cNvSpPr>
          <p:nvPr>
            <p:ph type="pic" idx="2"/>
          </p:nvPr>
        </p:nvSpPr>
        <p:spPr>
          <a:xfrm>
            <a:off x="1034967" y="1903689"/>
            <a:ext cx="6410000" cy="3821200"/>
          </a:xfrm>
          <a:prstGeom prst="rect">
            <a:avLst/>
          </a:prstGeom>
          <a:noFill/>
          <a:ln>
            <a:noFill/>
          </a:ln>
        </p:spPr>
      </p:sp>
      <p:sp>
        <p:nvSpPr>
          <p:cNvPr id="579" name="Google Shape;579;g24d34c49119_0_215"/>
          <p:cNvSpPr txBox="1">
            <a:spLocks noGrp="1"/>
          </p:cNvSpPr>
          <p:nvPr>
            <p:ph type="sldNum" idx="12"/>
          </p:nvPr>
        </p:nvSpPr>
        <p:spPr>
          <a:xfrm>
            <a:off x="11313460" y="6356351"/>
            <a:ext cx="5416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en-US"/>
          </a:p>
        </p:txBody>
      </p:sp>
      <p:sp>
        <p:nvSpPr>
          <p:cNvPr id="580" name="Google Shape;580;g24d34c49119_0_215"/>
          <p:cNvSpPr/>
          <p:nvPr/>
        </p:nvSpPr>
        <p:spPr>
          <a:xfrm rot="-1395460">
            <a:off x="676257" y="5474864"/>
            <a:ext cx="713152" cy="713152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8E7CC3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1" name="Google Shape;581;g24d34c49119_0_215"/>
          <p:cNvSpPr/>
          <p:nvPr/>
        </p:nvSpPr>
        <p:spPr>
          <a:xfrm rot="-3123802">
            <a:off x="1486944" y="5332080"/>
            <a:ext cx="554336" cy="554336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8E968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2" name="Google Shape;582;g24d34c49119_0_215"/>
          <p:cNvSpPr/>
          <p:nvPr/>
        </p:nvSpPr>
        <p:spPr>
          <a:xfrm rot="-1395749">
            <a:off x="1174359" y="5098369"/>
            <a:ext cx="282572" cy="282572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D9D2E9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3" name="Google Shape;583;g24d34c49119_0_215"/>
          <p:cNvSpPr/>
          <p:nvPr/>
        </p:nvSpPr>
        <p:spPr>
          <a:xfrm rot="-4866170">
            <a:off x="6720066" y="1767839"/>
            <a:ext cx="300009" cy="300009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8E968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g24d34c49119_0_215"/>
          <p:cNvSpPr/>
          <p:nvPr/>
        </p:nvSpPr>
        <p:spPr>
          <a:xfrm rot="737953">
            <a:off x="7089840" y="1595259"/>
            <a:ext cx="508880" cy="508880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8E7CC3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5" name="Google Shape;585;g24d34c49119_0_215" descr="黒い背景と白い文字の絵&#10;&#10;低い精度で自動的に生成された説明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 rot="-2096667">
            <a:off x="7743789" y="5623491"/>
            <a:ext cx="520593" cy="871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6" name="Google Shape;586;g24d34c49119_0_215" descr="ロゴ&#10;&#10;中程度の精度で自動的に生成された説明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189734">
            <a:off x="11110123" y="5749233"/>
            <a:ext cx="745083" cy="570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87" name="Google Shape;587;g24d34c49119_0_215" descr="アイコン&#10;&#10;自動的に生成された説明"/>
          <p:cNvPicPr preferRelativeResize="0"/>
          <p:nvPr/>
        </p:nvPicPr>
        <p:blipFill rotWithShape="1">
          <a:blip r:embed="rId4">
            <a:alphaModFix amt="50000"/>
          </a:blip>
          <a:srcRect/>
          <a:stretch/>
        </p:blipFill>
        <p:spPr>
          <a:xfrm rot="1393391">
            <a:off x="10908720" y="1172381"/>
            <a:ext cx="822291" cy="889644"/>
          </a:xfrm>
          <a:prstGeom prst="rect">
            <a:avLst/>
          </a:prstGeom>
          <a:noFill/>
          <a:ln>
            <a:noFill/>
          </a:ln>
        </p:spPr>
      </p:pic>
      <p:sp>
        <p:nvSpPr>
          <p:cNvPr id="588" name="Google Shape;588;g24d34c49119_0_215"/>
          <p:cNvSpPr/>
          <p:nvPr/>
        </p:nvSpPr>
        <p:spPr>
          <a:xfrm>
            <a:off x="789900" y="784667"/>
            <a:ext cx="11184800" cy="88000"/>
          </a:xfrm>
          <a:prstGeom prst="rect">
            <a:avLst/>
          </a:prstGeom>
          <a:gradFill>
            <a:gsLst>
              <a:gs pos="0">
                <a:srgbClr val="8E7CC3"/>
              </a:gs>
              <a:gs pos="100000">
                <a:srgbClr val="9FCFD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89" name="Google Shape;589;g24d34c49119_0_2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33767" y="215841"/>
            <a:ext cx="1684535" cy="429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90" name="Google Shape;590;g24d34c49119_0_215" descr="アイコン&#10;&#10;自動的に生成された説明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5226" y="161955"/>
            <a:ext cx="574263" cy="5371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91" name="Google Shape;591;g24d34c49119_0_215"/>
          <p:cNvCxnSpPr/>
          <p:nvPr/>
        </p:nvCxnSpPr>
        <p:spPr>
          <a:xfrm>
            <a:off x="7893600" y="2227859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B4A7D6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92" name="Google Shape;592;g24d34c49119_0_215"/>
          <p:cNvCxnSpPr/>
          <p:nvPr/>
        </p:nvCxnSpPr>
        <p:spPr>
          <a:xfrm>
            <a:off x="7893600" y="3217859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B4A7D6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93" name="Google Shape;593;g24d34c49119_0_215"/>
          <p:cNvCxnSpPr/>
          <p:nvPr/>
        </p:nvCxnSpPr>
        <p:spPr>
          <a:xfrm>
            <a:off x="7893600" y="4314488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B4A7D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94" name="Google Shape;594;g24d34c49119_0_215"/>
          <p:cNvSpPr/>
          <p:nvPr/>
        </p:nvSpPr>
        <p:spPr>
          <a:xfrm>
            <a:off x="7893600" y="1783000"/>
            <a:ext cx="15676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ja" altLang="en-US" sz="20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なまえ：</a:t>
            </a:r>
            <a:endParaRPr sz="20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595" name="Google Shape;595;g24d34c49119_0_215"/>
          <p:cNvSpPr/>
          <p:nvPr/>
        </p:nvSpPr>
        <p:spPr>
          <a:xfrm>
            <a:off x="7893600" y="2645117"/>
            <a:ext cx="24588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ja" altLang="en-US" sz="20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たんじょうび：</a:t>
            </a:r>
            <a:endParaRPr sz="20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596" name="Google Shape;596;g24d34c49119_0_215"/>
          <p:cNvCxnSpPr/>
          <p:nvPr/>
        </p:nvCxnSpPr>
        <p:spPr>
          <a:xfrm>
            <a:off x="7893600" y="5538184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B4A7D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97" name="Google Shape;597;g24d34c49119_0_215"/>
          <p:cNvSpPr/>
          <p:nvPr/>
        </p:nvSpPr>
        <p:spPr>
          <a:xfrm>
            <a:off x="7893600" y="3713900"/>
            <a:ext cx="24588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ja" altLang="en-US" sz="20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おしごと：</a:t>
            </a:r>
            <a:endParaRPr sz="20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598" name="Google Shape;598;g24d34c49119_0_215"/>
          <p:cNvCxnSpPr/>
          <p:nvPr/>
        </p:nvCxnSpPr>
        <p:spPr>
          <a:xfrm>
            <a:off x="7893600" y="4926336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B4A7D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99" name="Google Shape;599;g24d34c49119_0_215"/>
          <p:cNvSpPr txBox="1">
            <a:spLocks noGrp="1"/>
          </p:cNvSpPr>
          <p:nvPr>
            <p:ph type="title"/>
          </p:nvPr>
        </p:nvSpPr>
        <p:spPr>
          <a:xfrm>
            <a:off x="1399499" y="133033"/>
            <a:ext cx="96984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b="1" i="0">
                <a:latin typeface="Meiryo"/>
                <a:ea typeface="Meiryo"/>
                <a:cs typeface="Meiryo"/>
                <a:sym typeface="Meiryo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00" name="Google Shape;600;g24d34c49119_0_215"/>
          <p:cNvSpPr txBox="1">
            <a:spLocks noGrp="1"/>
          </p:cNvSpPr>
          <p:nvPr>
            <p:ph type="body" idx="1"/>
          </p:nvPr>
        </p:nvSpPr>
        <p:spPr>
          <a:xfrm>
            <a:off x="9084461" y="1628733"/>
            <a:ext cx="23200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601" name="Google Shape;601;g24d34c49119_0_215"/>
          <p:cNvSpPr txBox="1">
            <a:spLocks noGrp="1"/>
          </p:cNvSpPr>
          <p:nvPr>
            <p:ph type="body" idx="3"/>
          </p:nvPr>
        </p:nvSpPr>
        <p:spPr>
          <a:xfrm>
            <a:off x="9770265" y="2516700"/>
            <a:ext cx="16344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602" name="Google Shape;602;g24d34c49119_0_215"/>
          <p:cNvSpPr txBox="1">
            <a:spLocks noGrp="1"/>
          </p:cNvSpPr>
          <p:nvPr>
            <p:ph type="body" idx="4"/>
          </p:nvPr>
        </p:nvSpPr>
        <p:spPr>
          <a:xfrm>
            <a:off x="8021129" y="4355733"/>
            <a:ext cx="33832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603" name="Google Shape;603;g24d34c49119_0_215"/>
          <p:cNvSpPr txBox="1">
            <a:spLocks noGrp="1"/>
          </p:cNvSpPr>
          <p:nvPr>
            <p:ph type="body" idx="5"/>
          </p:nvPr>
        </p:nvSpPr>
        <p:spPr>
          <a:xfrm>
            <a:off x="8021129" y="4936859"/>
            <a:ext cx="33832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604" name="Google Shape;604;g24d34c49119_0_215"/>
          <p:cNvSpPr txBox="1"/>
          <p:nvPr/>
        </p:nvSpPr>
        <p:spPr>
          <a:xfrm>
            <a:off x="507367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5" name="Google Shape;605;g24d34c49119_0_215"/>
          <p:cNvSpPr/>
          <p:nvPr/>
        </p:nvSpPr>
        <p:spPr>
          <a:xfrm>
            <a:off x="0" y="0"/>
            <a:ext cx="458800" cy="6858000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3352915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_Eng 1 1 1 1">
  <p:cSld name="Main_Eng 1 1 1 1">
    <p:bg>
      <p:bgPr>
        <a:solidFill>
          <a:schemeClr val="lt1"/>
        </a:solidFill>
        <a:effectLst/>
      </p:bgPr>
    </p:bg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3" name="Google Shape;643;g23b47e1296d_0_403" descr="グラフィカル ユーザー インターフェイス, テキスト, アプリケーション, チャットまたはテキスト メッセージ&#10;&#10;自動的に生成された説明"/>
          <p:cNvPicPr preferRelativeResize="0"/>
          <p:nvPr/>
        </p:nvPicPr>
        <p:blipFill rotWithShape="1">
          <a:blip r:embed="rId2">
            <a:alphaModFix amt="85000"/>
          </a:blip>
          <a:srcRect l="19246" t="3647" r="19479" b="44683"/>
          <a:stretch/>
        </p:blipFill>
        <p:spPr>
          <a:xfrm>
            <a:off x="458867" y="1"/>
            <a:ext cx="11733133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44" name="Google Shape;644;g23b47e1296d_0_403"/>
          <p:cNvSpPr txBox="1">
            <a:spLocks noGrp="1"/>
          </p:cNvSpPr>
          <p:nvPr>
            <p:ph type="sldNum" idx="12"/>
          </p:nvPr>
        </p:nvSpPr>
        <p:spPr>
          <a:xfrm>
            <a:off x="11313460" y="6356351"/>
            <a:ext cx="5416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en-US"/>
          </a:p>
        </p:txBody>
      </p:sp>
      <p:pic>
        <p:nvPicPr>
          <p:cNvPr id="645" name="Google Shape;645;g23b47e1296d_0_403" descr="グラフィカル ユーザー インターフェイス が含まれている画像&#10;&#10;自動的に生成された説明"/>
          <p:cNvPicPr preferRelativeResize="0"/>
          <p:nvPr/>
        </p:nvPicPr>
        <p:blipFill rotWithShape="1">
          <a:blip r:embed="rId3">
            <a:alphaModFix/>
          </a:blip>
          <a:srcRect b="58686"/>
          <a:stretch/>
        </p:blipFill>
        <p:spPr>
          <a:xfrm>
            <a:off x="8458629" y="3704301"/>
            <a:ext cx="3755239" cy="3153700"/>
          </a:xfrm>
          <a:prstGeom prst="rect">
            <a:avLst/>
          </a:prstGeom>
          <a:noFill/>
          <a:ln>
            <a:noFill/>
          </a:ln>
        </p:spPr>
      </p:pic>
      <p:sp>
        <p:nvSpPr>
          <p:cNvPr id="646" name="Google Shape;646;g23b47e1296d_0_403"/>
          <p:cNvSpPr/>
          <p:nvPr/>
        </p:nvSpPr>
        <p:spPr>
          <a:xfrm>
            <a:off x="0" y="0"/>
            <a:ext cx="458800" cy="6858000"/>
          </a:xfrm>
          <a:prstGeom prst="rect">
            <a:avLst/>
          </a:prstGeom>
          <a:solidFill>
            <a:srgbClr val="4FA02B">
              <a:alpha val="8549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7" name="Google Shape;647;g23b47e1296d_0_40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30567" y="215841"/>
            <a:ext cx="1684535" cy="429392"/>
          </a:xfrm>
          <a:prstGeom prst="rect">
            <a:avLst/>
          </a:prstGeom>
          <a:noFill/>
          <a:ln>
            <a:noFill/>
          </a:ln>
        </p:spPr>
      </p:pic>
      <p:sp>
        <p:nvSpPr>
          <p:cNvPr id="648" name="Google Shape;648;g23b47e1296d_0_403"/>
          <p:cNvSpPr txBox="1">
            <a:spLocks noGrp="1"/>
          </p:cNvSpPr>
          <p:nvPr>
            <p:ph type="body" idx="1"/>
          </p:nvPr>
        </p:nvSpPr>
        <p:spPr>
          <a:xfrm>
            <a:off x="3620007" y="1901791"/>
            <a:ext cx="49520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667" b="1" i="0">
                <a:solidFill>
                  <a:srgbClr val="31ACB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49" name="Google Shape;649;g23b47e1296d_0_403"/>
          <p:cNvSpPr txBox="1">
            <a:spLocks noGrp="1"/>
          </p:cNvSpPr>
          <p:nvPr>
            <p:ph type="body" idx="2"/>
          </p:nvPr>
        </p:nvSpPr>
        <p:spPr>
          <a:xfrm>
            <a:off x="1807359" y="2842536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0" name="Google Shape;650;g23b47e1296d_0_403"/>
          <p:cNvSpPr txBox="1">
            <a:spLocks noGrp="1"/>
          </p:cNvSpPr>
          <p:nvPr>
            <p:ph type="body" idx="3"/>
          </p:nvPr>
        </p:nvSpPr>
        <p:spPr>
          <a:xfrm>
            <a:off x="1807367" y="3671407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1" name="Google Shape;651;g23b47e1296d_0_403"/>
          <p:cNvSpPr txBox="1">
            <a:spLocks noGrp="1"/>
          </p:cNvSpPr>
          <p:nvPr>
            <p:ph type="body" idx="4"/>
          </p:nvPr>
        </p:nvSpPr>
        <p:spPr>
          <a:xfrm>
            <a:off x="1807359" y="4500276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2" name="Google Shape;652;g23b47e1296d_0_403"/>
          <p:cNvSpPr txBox="1">
            <a:spLocks noGrp="1"/>
          </p:cNvSpPr>
          <p:nvPr>
            <p:ph type="body" idx="5"/>
          </p:nvPr>
        </p:nvSpPr>
        <p:spPr>
          <a:xfrm>
            <a:off x="1807359" y="5329145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67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3" name="Google Shape;653;g23b47e1296d_0_403"/>
          <p:cNvSpPr txBox="1"/>
          <p:nvPr/>
        </p:nvSpPr>
        <p:spPr>
          <a:xfrm>
            <a:off x="507367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4" name="Google Shape;654;g23b47e1296d_0_403"/>
          <p:cNvSpPr/>
          <p:nvPr/>
        </p:nvSpPr>
        <p:spPr>
          <a:xfrm>
            <a:off x="9686767" y="6131967"/>
            <a:ext cx="1684400" cy="726000"/>
          </a:xfrm>
          <a:prstGeom prst="rect">
            <a:avLst/>
          </a:prstGeom>
          <a:solidFill>
            <a:srgbClr val="B2E4E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" sz="2133" b="0" i="0" u="none" strike="noStrike" cap="non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happy</a:t>
            </a:r>
            <a:endParaRPr sz="2133" b="0" i="0" u="none" strike="noStrike" cap="non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" sz="2133" b="0" i="0" u="none" strike="noStrike" cap="non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birthday</a:t>
            </a:r>
            <a:endParaRPr sz="2133" b="0" i="0" u="none" strike="noStrike" cap="non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pSp>
        <p:nvGrpSpPr>
          <p:cNvPr id="655" name="Google Shape;655;g23b47e1296d_0_403"/>
          <p:cNvGrpSpPr/>
          <p:nvPr/>
        </p:nvGrpSpPr>
        <p:grpSpPr>
          <a:xfrm>
            <a:off x="10023491" y="3530898"/>
            <a:ext cx="1025979" cy="679764"/>
            <a:chOff x="4996950" y="512575"/>
            <a:chExt cx="701700" cy="452975"/>
          </a:xfrm>
        </p:grpSpPr>
        <p:sp>
          <p:nvSpPr>
            <p:cNvPr id="656" name="Google Shape;656;g23b47e1296d_0_403"/>
            <p:cNvSpPr/>
            <p:nvPr/>
          </p:nvSpPr>
          <p:spPr>
            <a:xfrm>
              <a:off x="5082750" y="520650"/>
              <a:ext cx="530100" cy="444900"/>
            </a:xfrm>
            <a:prstGeom prst="triangle">
              <a:avLst>
                <a:gd name="adj" fmla="val 50000"/>
              </a:avLst>
            </a:prstGeom>
            <a:solidFill>
              <a:srgbClr val="F8E9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7" name="Google Shape;657;g23b47e1296d_0_403"/>
            <p:cNvSpPr/>
            <p:nvPr/>
          </p:nvSpPr>
          <p:spPr>
            <a:xfrm>
              <a:off x="5007900" y="625050"/>
              <a:ext cx="348600" cy="340500"/>
            </a:xfrm>
            <a:prstGeom prst="rtTriangle">
              <a:avLst/>
            </a:prstGeom>
            <a:solidFill>
              <a:srgbClr val="F8E9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8" name="Google Shape;658;g23b47e1296d_0_403"/>
            <p:cNvSpPr/>
            <p:nvPr/>
          </p:nvSpPr>
          <p:spPr>
            <a:xfrm flipH="1">
              <a:off x="5339100" y="625050"/>
              <a:ext cx="348600" cy="340500"/>
            </a:xfrm>
            <a:prstGeom prst="rtTriangle">
              <a:avLst/>
            </a:prstGeom>
            <a:solidFill>
              <a:srgbClr val="F8E9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9" name="Google Shape;659;g23b47e1296d_0_403"/>
            <p:cNvSpPr/>
            <p:nvPr/>
          </p:nvSpPr>
          <p:spPr>
            <a:xfrm>
              <a:off x="5282700" y="784275"/>
              <a:ext cx="130200" cy="1287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0" name="Google Shape;660;g23b47e1296d_0_403"/>
            <p:cNvSpPr/>
            <p:nvPr/>
          </p:nvSpPr>
          <p:spPr>
            <a:xfrm>
              <a:off x="4996950" y="620325"/>
              <a:ext cx="25200" cy="252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1" name="Google Shape;661;g23b47e1296d_0_403"/>
            <p:cNvSpPr/>
            <p:nvPr/>
          </p:nvSpPr>
          <p:spPr>
            <a:xfrm>
              <a:off x="5335200" y="512575"/>
              <a:ext cx="25200" cy="252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2" name="Google Shape;662;g23b47e1296d_0_403"/>
            <p:cNvSpPr/>
            <p:nvPr/>
          </p:nvSpPr>
          <p:spPr>
            <a:xfrm>
              <a:off x="5673450" y="611975"/>
              <a:ext cx="25200" cy="252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63" name="Google Shape;663;g23b47e1296d_0_403"/>
          <p:cNvSpPr/>
          <p:nvPr/>
        </p:nvSpPr>
        <p:spPr>
          <a:xfrm rot="4190">
            <a:off x="243720" y="243559"/>
            <a:ext cx="656400" cy="665200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8E968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4" name="Google Shape;664;g23b47e1296d_0_403"/>
          <p:cNvSpPr/>
          <p:nvPr/>
        </p:nvSpPr>
        <p:spPr>
          <a:xfrm rot="-1518773">
            <a:off x="304839" y="2540415"/>
            <a:ext cx="458413" cy="476831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8E968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286302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_Eng 7 1">
  <p:cSld name="Main_Eng 7 1">
    <p:spTree>
      <p:nvGrpSpPr>
        <p:cNvPr id="1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g197fe352207_0_973"/>
          <p:cNvSpPr>
            <a:spLocks noGrp="1"/>
          </p:cNvSpPr>
          <p:nvPr>
            <p:ph type="pic" idx="2"/>
          </p:nvPr>
        </p:nvSpPr>
        <p:spPr>
          <a:xfrm>
            <a:off x="1034967" y="1903689"/>
            <a:ext cx="6410000" cy="3821200"/>
          </a:xfrm>
          <a:prstGeom prst="rect">
            <a:avLst/>
          </a:prstGeom>
          <a:noFill/>
          <a:ln>
            <a:noFill/>
          </a:ln>
        </p:spPr>
      </p:sp>
      <p:sp>
        <p:nvSpPr>
          <p:cNvPr id="667" name="Google Shape;667;g197fe352207_0_973"/>
          <p:cNvSpPr txBox="1">
            <a:spLocks noGrp="1"/>
          </p:cNvSpPr>
          <p:nvPr>
            <p:ph type="sldNum" idx="12"/>
          </p:nvPr>
        </p:nvSpPr>
        <p:spPr>
          <a:xfrm>
            <a:off x="11313460" y="6356351"/>
            <a:ext cx="5416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en-US"/>
          </a:p>
        </p:txBody>
      </p:sp>
      <p:sp>
        <p:nvSpPr>
          <p:cNvPr id="668" name="Google Shape;668;g197fe352207_0_973"/>
          <p:cNvSpPr/>
          <p:nvPr/>
        </p:nvSpPr>
        <p:spPr>
          <a:xfrm rot="-1395460">
            <a:off x="676257" y="5474864"/>
            <a:ext cx="713152" cy="713152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65C8D0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9" name="Google Shape;669;g197fe352207_0_973"/>
          <p:cNvSpPr/>
          <p:nvPr/>
        </p:nvSpPr>
        <p:spPr>
          <a:xfrm rot="-3123802">
            <a:off x="1486944" y="5332080"/>
            <a:ext cx="554336" cy="554336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8E968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0" name="Google Shape;670;g197fe352207_0_973"/>
          <p:cNvSpPr/>
          <p:nvPr/>
        </p:nvSpPr>
        <p:spPr>
          <a:xfrm rot="-1395749">
            <a:off x="1216226" y="5093202"/>
            <a:ext cx="282572" cy="282572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65C8D0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1" name="Google Shape;671;g197fe352207_0_973"/>
          <p:cNvSpPr/>
          <p:nvPr/>
        </p:nvSpPr>
        <p:spPr>
          <a:xfrm rot="-4866170">
            <a:off x="6720066" y="1767839"/>
            <a:ext cx="300009" cy="300009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8E968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2" name="Google Shape;672;g197fe352207_0_973"/>
          <p:cNvSpPr/>
          <p:nvPr/>
        </p:nvSpPr>
        <p:spPr>
          <a:xfrm rot="737953">
            <a:off x="7089840" y="1595259"/>
            <a:ext cx="508880" cy="508880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65C8D0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73" name="Google Shape;673;g197fe352207_0_973" descr="黒い背景と白い文字の絵&#10;&#10;低い精度で自動的に生成された説明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 rot="-2096667">
            <a:off x="7743789" y="5623491"/>
            <a:ext cx="520593" cy="871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4" name="Google Shape;674;g197fe352207_0_973" descr="ロゴ&#10;&#10;中程度の精度で自動的に生成された説明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189734">
            <a:off x="11110123" y="5749233"/>
            <a:ext cx="745083" cy="570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75" name="Google Shape;675;g197fe352207_0_973" descr="アイコン&#10;&#10;自動的に生成された説明"/>
          <p:cNvPicPr preferRelativeResize="0"/>
          <p:nvPr/>
        </p:nvPicPr>
        <p:blipFill rotWithShape="1">
          <a:blip r:embed="rId4">
            <a:alphaModFix amt="50000"/>
          </a:blip>
          <a:srcRect/>
          <a:stretch/>
        </p:blipFill>
        <p:spPr>
          <a:xfrm rot="1393391">
            <a:off x="10908720" y="1172381"/>
            <a:ext cx="822291" cy="889644"/>
          </a:xfrm>
          <a:prstGeom prst="rect">
            <a:avLst/>
          </a:prstGeom>
          <a:noFill/>
          <a:ln>
            <a:noFill/>
          </a:ln>
        </p:spPr>
      </p:pic>
      <p:sp>
        <p:nvSpPr>
          <p:cNvPr id="676" name="Google Shape;676;g197fe352207_0_973"/>
          <p:cNvSpPr/>
          <p:nvPr/>
        </p:nvSpPr>
        <p:spPr>
          <a:xfrm>
            <a:off x="789900" y="784667"/>
            <a:ext cx="11184800" cy="88000"/>
          </a:xfrm>
          <a:prstGeom prst="rect">
            <a:avLst/>
          </a:prstGeom>
          <a:gradFill>
            <a:gsLst>
              <a:gs pos="0">
                <a:srgbClr val="9FCFD4"/>
              </a:gs>
              <a:gs pos="100000">
                <a:srgbClr val="9FCFD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77" name="Google Shape;677;g197fe352207_0_97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33767" y="215841"/>
            <a:ext cx="1684535" cy="429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78" name="Google Shape;678;g197fe352207_0_973" descr="アイコン&#10;&#10;自動的に生成された説明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5226" y="161955"/>
            <a:ext cx="574263" cy="5371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79" name="Google Shape;679;g197fe352207_0_973"/>
          <p:cNvCxnSpPr/>
          <p:nvPr/>
        </p:nvCxnSpPr>
        <p:spPr>
          <a:xfrm>
            <a:off x="7893600" y="2292075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B2E4E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80" name="Google Shape;680;g197fe352207_0_973"/>
          <p:cNvCxnSpPr/>
          <p:nvPr/>
        </p:nvCxnSpPr>
        <p:spPr>
          <a:xfrm>
            <a:off x="7893600" y="3217859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B2E4E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81" name="Google Shape;681;g197fe352207_0_973"/>
          <p:cNvCxnSpPr/>
          <p:nvPr/>
        </p:nvCxnSpPr>
        <p:spPr>
          <a:xfrm>
            <a:off x="7893600" y="4314488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B2E4E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82" name="Google Shape;682;g197fe352207_0_973"/>
          <p:cNvSpPr/>
          <p:nvPr/>
        </p:nvSpPr>
        <p:spPr>
          <a:xfrm>
            <a:off x="7893600" y="1783000"/>
            <a:ext cx="15676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ja" altLang="en-US" sz="20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なまえ：</a:t>
            </a:r>
            <a:endParaRPr sz="20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683" name="Google Shape;683;g197fe352207_0_973"/>
          <p:cNvSpPr/>
          <p:nvPr/>
        </p:nvSpPr>
        <p:spPr>
          <a:xfrm>
            <a:off x="7893600" y="2645117"/>
            <a:ext cx="24588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ja" altLang="en-US" sz="20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たんじょうび：</a:t>
            </a:r>
            <a:endParaRPr sz="20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684" name="Google Shape;684;g197fe352207_0_973"/>
          <p:cNvCxnSpPr/>
          <p:nvPr/>
        </p:nvCxnSpPr>
        <p:spPr>
          <a:xfrm>
            <a:off x="7893600" y="5538184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B2E4E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85" name="Google Shape;685;g197fe352207_0_973"/>
          <p:cNvSpPr/>
          <p:nvPr/>
        </p:nvSpPr>
        <p:spPr>
          <a:xfrm>
            <a:off x="7893600" y="3713900"/>
            <a:ext cx="24588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ja" altLang="en-US" sz="20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おしごと：</a:t>
            </a:r>
            <a:endParaRPr sz="20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686" name="Google Shape;686;g197fe352207_0_973"/>
          <p:cNvCxnSpPr/>
          <p:nvPr/>
        </p:nvCxnSpPr>
        <p:spPr>
          <a:xfrm>
            <a:off x="7893600" y="4926336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B2E4E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87" name="Google Shape;687;g197fe352207_0_973"/>
          <p:cNvSpPr/>
          <p:nvPr/>
        </p:nvSpPr>
        <p:spPr>
          <a:xfrm>
            <a:off x="0" y="0"/>
            <a:ext cx="458800" cy="6858000"/>
          </a:xfrm>
          <a:prstGeom prst="rect">
            <a:avLst/>
          </a:prstGeom>
          <a:solidFill>
            <a:srgbClr val="4FA02B">
              <a:alpha val="8549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8" name="Google Shape;688;g197fe352207_0_973"/>
          <p:cNvSpPr txBox="1">
            <a:spLocks noGrp="1"/>
          </p:cNvSpPr>
          <p:nvPr>
            <p:ph type="title"/>
          </p:nvPr>
        </p:nvSpPr>
        <p:spPr>
          <a:xfrm>
            <a:off x="1399499" y="133033"/>
            <a:ext cx="96984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b="1" i="0">
                <a:latin typeface="Meiryo"/>
                <a:ea typeface="Meiryo"/>
                <a:cs typeface="Meiryo"/>
                <a:sym typeface="Meiry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89" name="Google Shape;689;g197fe352207_0_973"/>
          <p:cNvSpPr txBox="1">
            <a:spLocks noGrp="1"/>
          </p:cNvSpPr>
          <p:nvPr>
            <p:ph type="body" idx="1"/>
          </p:nvPr>
        </p:nvSpPr>
        <p:spPr>
          <a:xfrm>
            <a:off x="9084461" y="1628733"/>
            <a:ext cx="23200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690" name="Google Shape;690;g197fe352207_0_973"/>
          <p:cNvSpPr txBox="1">
            <a:spLocks noGrp="1"/>
          </p:cNvSpPr>
          <p:nvPr>
            <p:ph type="body" idx="3"/>
          </p:nvPr>
        </p:nvSpPr>
        <p:spPr>
          <a:xfrm>
            <a:off x="9770265" y="2516700"/>
            <a:ext cx="16344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691" name="Google Shape;691;g197fe352207_0_973"/>
          <p:cNvSpPr txBox="1">
            <a:spLocks noGrp="1"/>
          </p:cNvSpPr>
          <p:nvPr>
            <p:ph type="body" idx="4"/>
          </p:nvPr>
        </p:nvSpPr>
        <p:spPr>
          <a:xfrm>
            <a:off x="8021129" y="4355733"/>
            <a:ext cx="33832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692" name="Google Shape;692;g197fe352207_0_973"/>
          <p:cNvSpPr txBox="1">
            <a:spLocks noGrp="1"/>
          </p:cNvSpPr>
          <p:nvPr>
            <p:ph type="body" idx="5"/>
          </p:nvPr>
        </p:nvSpPr>
        <p:spPr>
          <a:xfrm>
            <a:off x="8021129" y="4936859"/>
            <a:ext cx="33832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693" name="Google Shape;693;g197fe352207_0_973"/>
          <p:cNvSpPr txBox="1"/>
          <p:nvPr/>
        </p:nvSpPr>
        <p:spPr>
          <a:xfrm>
            <a:off x="507367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03321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_Eng 7">
  <p:cSld name="Main_Eng 7"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g197fe352207_0_641"/>
          <p:cNvSpPr>
            <a:spLocks noGrp="1"/>
          </p:cNvSpPr>
          <p:nvPr>
            <p:ph type="pic" idx="2"/>
          </p:nvPr>
        </p:nvSpPr>
        <p:spPr>
          <a:xfrm>
            <a:off x="1034967" y="1903689"/>
            <a:ext cx="6410000" cy="3821200"/>
          </a:xfrm>
          <a:prstGeom prst="rect">
            <a:avLst/>
          </a:prstGeom>
          <a:noFill/>
          <a:ln>
            <a:noFill/>
          </a:ln>
        </p:spPr>
      </p:sp>
      <p:sp>
        <p:nvSpPr>
          <p:cNvPr id="718" name="Google Shape;718;g197fe352207_0_641"/>
          <p:cNvSpPr txBox="1">
            <a:spLocks noGrp="1"/>
          </p:cNvSpPr>
          <p:nvPr>
            <p:ph type="sldNum" idx="12"/>
          </p:nvPr>
        </p:nvSpPr>
        <p:spPr>
          <a:xfrm>
            <a:off x="11313460" y="6356351"/>
            <a:ext cx="5416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en-US"/>
          </a:p>
        </p:txBody>
      </p:sp>
      <p:sp>
        <p:nvSpPr>
          <p:cNvPr id="719" name="Google Shape;719;g197fe352207_0_641"/>
          <p:cNvSpPr/>
          <p:nvPr/>
        </p:nvSpPr>
        <p:spPr>
          <a:xfrm rot="-1395460">
            <a:off x="676257" y="5474864"/>
            <a:ext cx="713152" cy="713152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65C8D0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0" name="Google Shape;720;g197fe352207_0_641"/>
          <p:cNvSpPr/>
          <p:nvPr/>
        </p:nvSpPr>
        <p:spPr>
          <a:xfrm rot="-3123802">
            <a:off x="1486944" y="5332080"/>
            <a:ext cx="554336" cy="554336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8E968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1" name="Google Shape;721;g197fe352207_0_641"/>
          <p:cNvSpPr/>
          <p:nvPr/>
        </p:nvSpPr>
        <p:spPr>
          <a:xfrm rot="-1395749">
            <a:off x="1216226" y="5093202"/>
            <a:ext cx="282572" cy="282572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65C8D0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2" name="Google Shape;722;g197fe352207_0_641"/>
          <p:cNvSpPr/>
          <p:nvPr/>
        </p:nvSpPr>
        <p:spPr>
          <a:xfrm rot="-4866170">
            <a:off x="6720066" y="1767839"/>
            <a:ext cx="300009" cy="300009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F8E968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3" name="Google Shape;723;g197fe352207_0_641"/>
          <p:cNvSpPr/>
          <p:nvPr/>
        </p:nvSpPr>
        <p:spPr>
          <a:xfrm rot="737953">
            <a:off x="7089840" y="1595259"/>
            <a:ext cx="508880" cy="508880"/>
          </a:xfrm>
          <a:prstGeom prst="star5">
            <a:avLst>
              <a:gd name="adj" fmla="val 24427"/>
              <a:gd name="hf" fmla="val 105146"/>
              <a:gd name="vf" fmla="val 110557"/>
            </a:avLst>
          </a:prstGeom>
          <a:solidFill>
            <a:srgbClr val="65C8D0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4" name="Google Shape;724;g197fe352207_0_641" descr="黒い背景と白い文字の絵&#10;&#10;低い精度で自動的に生成された説明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 rot="-2096667">
            <a:off x="7743789" y="5623491"/>
            <a:ext cx="520593" cy="871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5" name="Google Shape;725;g197fe352207_0_641" descr="ロゴ&#10;&#10;中程度の精度で自動的に生成された説明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189734">
            <a:off x="11110123" y="5749233"/>
            <a:ext cx="745083" cy="570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6" name="Google Shape;726;g197fe352207_0_641" descr="アイコン&#10;&#10;自動的に生成された説明"/>
          <p:cNvPicPr preferRelativeResize="0"/>
          <p:nvPr/>
        </p:nvPicPr>
        <p:blipFill rotWithShape="1">
          <a:blip r:embed="rId4">
            <a:alphaModFix amt="50000"/>
          </a:blip>
          <a:srcRect/>
          <a:stretch/>
        </p:blipFill>
        <p:spPr>
          <a:xfrm rot="1393391">
            <a:off x="10908720" y="1172381"/>
            <a:ext cx="822291" cy="889644"/>
          </a:xfrm>
          <a:prstGeom prst="rect">
            <a:avLst/>
          </a:prstGeom>
          <a:noFill/>
          <a:ln>
            <a:noFill/>
          </a:ln>
        </p:spPr>
      </p:pic>
      <p:sp>
        <p:nvSpPr>
          <p:cNvPr id="727" name="Google Shape;727;g197fe352207_0_641"/>
          <p:cNvSpPr/>
          <p:nvPr/>
        </p:nvSpPr>
        <p:spPr>
          <a:xfrm>
            <a:off x="789900" y="784667"/>
            <a:ext cx="11184800" cy="88000"/>
          </a:xfrm>
          <a:prstGeom prst="rect">
            <a:avLst/>
          </a:prstGeom>
          <a:gradFill>
            <a:gsLst>
              <a:gs pos="0">
                <a:srgbClr val="9FCFD4"/>
              </a:gs>
              <a:gs pos="100000">
                <a:srgbClr val="9FCFD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728" name="Google Shape;728;g197fe352207_0_64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33767" y="215841"/>
            <a:ext cx="1684535" cy="429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729" name="Google Shape;729;g197fe352207_0_641" descr="アイコン&#10;&#10;自動的に生成された説明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5226" y="161955"/>
            <a:ext cx="574263" cy="537184"/>
          </a:xfrm>
          <a:prstGeom prst="rect">
            <a:avLst/>
          </a:prstGeom>
          <a:noFill/>
          <a:ln>
            <a:noFill/>
          </a:ln>
        </p:spPr>
      </p:pic>
      <p:sp>
        <p:nvSpPr>
          <p:cNvPr id="730" name="Google Shape;730;g197fe352207_0_641"/>
          <p:cNvSpPr/>
          <p:nvPr/>
        </p:nvSpPr>
        <p:spPr>
          <a:xfrm>
            <a:off x="0" y="0"/>
            <a:ext cx="458800" cy="6858000"/>
          </a:xfrm>
          <a:prstGeom prst="rect">
            <a:avLst/>
          </a:prstGeom>
          <a:solidFill>
            <a:srgbClr val="65C8D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31" name="Google Shape;731;g197fe352207_0_641"/>
          <p:cNvCxnSpPr/>
          <p:nvPr/>
        </p:nvCxnSpPr>
        <p:spPr>
          <a:xfrm>
            <a:off x="7893600" y="2292075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B2E4E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32" name="Google Shape;732;g197fe352207_0_641"/>
          <p:cNvCxnSpPr/>
          <p:nvPr/>
        </p:nvCxnSpPr>
        <p:spPr>
          <a:xfrm>
            <a:off x="7893600" y="3217859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B2E4E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33" name="Google Shape;733;g197fe352207_0_641"/>
          <p:cNvCxnSpPr/>
          <p:nvPr/>
        </p:nvCxnSpPr>
        <p:spPr>
          <a:xfrm>
            <a:off x="7893600" y="4314488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B2E4E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34" name="Google Shape;734;g197fe352207_0_641"/>
          <p:cNvSpPr/>
          <p:nvPr/>
        </p:nvSpPr>
        <p:spPr>
          <a:xfrm>
            <a:off x="7893600" y="1783000"/>
            <a:ext cx="15676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ja" altLang="en-US" sz="20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なまえ：</a:t>
            </a:r>
            <a:endParaRPr sz="20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735" name="Google Shape;735;g197fe352207_0_641"/>
          <p:cNvSpPr/>
          <p:nvPr/>
        </p:nvSpPr>
        <p:spPr>
          <a:xfrm>
            <a:off x="7893600" y="2645117"/>
            <a:ext cx="24588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ja" altLang="en-US" sz="20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たんじょうび：</a:t>
            </a:r>
            <a:endParaRPr sz="20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736" name="Google Shape;736;g197fe352207_0_641"/>
          <p:cNvCxnSpPr/>
          <p:nvPr/>
        </p:nvCxnSpPr>
        <p:spPr>
          <a:xfrm>
            <a:off x="7893600" y="5538184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B2E4E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37" name="Google Shape;737;g197fe352207_0_641"/>
          <p:cNvSpPr/>
          <p:nvPr/>
        </p:nvSpPr>
        <p:spPr>
          <a:xfrm>
            <a:off x="7893600" y="3713900"/>
            <a:ext cx="24588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ja" altLang="en-US" sz="20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おしごと：</a:t>
            </a:r>
            <a:endParaRPr sz="20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738" name="Google Shape;738;g197fe352207_0_641"/>
          <p:cNvCxnSpPr/>
          <p:nvPr/>
        </p:nvCxnSpPr>
        <p:spPr>
          <a:xfrm>
            <a:off x="7893600" y="4926336"/>
            <a:ext cx="3508800" cy="0"/>
          </a:xfrm>
          <a:prstGeom prst="straightConnector1">
            <a:avLst/>
          </a:prstGeom>
          <a:noFill/>
          <a:ln w="38100" cap="flat" cmpd="sng">
            <a:solidFill>
              <a:srgbClr val="B2E4E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39" name="Google Shape;739;g197fe352207_0_641"/>
          <p:cNvSpPr txBox="1">
            <a:spLocks noGrp="1"/>
          </p:cNvSpPr>
          <p:nvPr>
            <p:ph type="title"/>
          </p:nvPr>
        </p:nvSpPr>
        <p:spPr>
          <a:xfrm>
            <a:off x="1399499" y="133033"/>
            <a:ext cx="96984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b="1" i="0">
                <a:latin typeface="Meiryo"/>
                <a:ea typeface="Meiryo"/>
                <a:cs typeface="Meiryo"/>
                <a:sym typeface="Meiry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40" name="Google Shape;740;g197fe352207_0_641"/>
          <p:cNvSpPr txBox="1">
            <a:spLocks noGrp="1"/>
          </p:cNvSpPr>
          <p:nvPr>
            <p:ph type="body" idx="1"/>
          </p:nvPr>
        </p:nvSpPr>
        <p:spPr>
          <a:xfrm>
            <a:off x="9084461" y="1628733"/>
            <a:ext cx="23200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741" name="Google Shape;741;g197fe352207_0_641"/>
          <p:cNvSpPr txBox="1">
            <a:spLocks noGrp="1"/>
          </p:cNvSpPr>
          <p:nvPr>
            <p:ph type="body" idx="3"/>
          </p:nvPr>
        </p:nvSpPr>
        <p:spPr>
          <a:xfrm>
            <a:off x="9770265" y="2516700"/>
            <a:ext cx="16344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742" name="Google Shape;742;g197fe352207_0_641"/>
          <p:cNvSpPr txBox="1">
            <a:spLocks noGrp="1"/>
          </p:cNvSpPr>
          <p:nvPr>
            <p:ph type="body" idx="4"/>
          </p:nvPr>
        </p:nvSpPr>
        <p:spPr>
          <a:xfrm>
            <a:off x="8021129" y="4355733"/>
            <a:ext cx="33832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743" name="Google Shape;743;g197fe352207_0_641"/>
          <p:cNvSpPr txBox="1">
            <a:spLocks noGrp="1"/>
          </p:cNvSpPr>
          <p:nvPr>
            <p:ph type="body" idx="5"/>
          </p:nvPr>
        </p:nvSpPr>
        <p:spPr>
          <a:xfrm>
            <a:off x="8021129" y="4936859"/>
            <a:ext cx="33832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025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744" name="Google Shape;744;g197fe352207_0_641"/>
          <p:cNvSpPr txBox="1"/>
          <p:nvPr/>
        </p:nvSpPr>
        <p:spPr>
          <a:xfrm>
            <a:off x="507367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155028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表紙2" preserve="1">
  <p:cSld name="1_表紙2">
    <p:bg>
      <p:bgPr>
        <a:solidFill>
          <a:srgbClr val="65C8D0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g18c5e0033db_0_66" descr="アイコン&#10;&#10;自動的に生成された説明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7924180">
            <a:off x="7693860" y="2192239"/>
            <a:ext cx="1252363" cy="743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g18c5e0033db_0_66" descr="グラフィカル ユーザー インターフェイス, テキスト, アプリケーション, チャットまたはテキスト メッセージ&#10;&#10;自動的に生成された説明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820524">
            <a:off x="-582863" y="455756"/>
            <a:ext cx="8499248" cy="6013143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g18c5e0033db_0_66"/>
          <p:cNvSpPr/>
          <p:nvPr/>
        </p:nvSpPr>
        <p:spPr>
          <a:xfrm>
            <a:off x="6995255" y="3620283"/>
            <a:ext cx="629200" cy="629200"/>
          </a:xfrm>
          <a:prstGeom prst="diamond">
            <a:avLst/>
          </a:prstGeom>
          <a:solidFill>
            <a:srgbClr val="31ACB7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g18c5e0033db_0_66"/>
          <p:cNvSpPr/>
          <p:nvPr/>
        </p:nvSpPr>
        <p:spPr>
          <a:xfrm rot="-3580584">
            <a:off x="7849332" y="3973322"/>
            <a:ext cx="417523" cy="417523"/>
          </a:xfrm>
          <a:prstGeom prst="diamond">
            <a:avLst/>
          </a:prstGeom>
          <a:solidFill>
            <a:srgbClr val="31ACB7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g18c5e0033db_0_66"/>
          <p:cNvSpPr/>
          <p:nvPr/>
        </p:nvSpPr>
        <p:spPr>
          <a:xfrm rot="-905988">
            <a:off x="8487185" y="4181240"/>
            <a:ext cx="271784" cy="271784"/>
          </a:xfrm>
          <a:prstGeom prst="diamond">
            <a:avLst/>
          </a:prstGeom>
          <a:solidFill>
            <a:srgbClr val="31ACB7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g18c5e0033db_0_66"/>
          <p:cNvSpPr/>
          <p:nvPr/>
        </p:nvSpPr>
        <p:spPr>
          <a:xfrm>
            <a:off x="6968328" y="3531751"/>
            <a:ext cx="629200" cy="629200"/>
          </a:xfrm>
          <a:prstGeom prst="diamond">
            <a:avLst/>
          </a:prstGeom>
          <a:solidFill>
            <a:srgbClr val="FFFDF4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2" name="Google Shape;182;g18c5e0033db_0_66" descr="背景パターン&#10;&#10;自動的に生成された説明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3429500">
            <a:off x="6147381" y="1658729"/>
            <a:ext cx="3042393" cy="418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g18c5e0033db_0_66"/>
          <p:cNvPicPr preferRelativeResize="0"/>
          <p:nvPr/>
        </p:nvPicPr>
        <p:blipFill rotWithShape="1">
          <a:blip r:embed="rId5">
            <a:alphaModFix/>
          </a:blip>
          <a:srcRect b="44826"/>
          <a:stretch/>
        </p:blipFill>
        <p:spPr>
          <a:xfrm>
            <a:off x="8311847" y="2238979"/>
            <a:ext cx="3335887" cy="4619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g18c5e0033db_0_66" descr="softbank-robotics-logo-in-white_ld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428673" y="195948"/>
            <a:ext cx="2590004" cy="759667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g18c5e0033db_0_66"/>
          <p:cNvSpPr/>
          <p:nvPr/>
        </p:nvSpPr>
        <p:spPr>
          <a:xfrm rot="-3580584">
            <a:off x="7822405" y="3884791"/>
            <a:ext cx="417523" cy="417523"/>
          </a:xfrm>
          <a:prstGeom prst="diamond">
            <a:avLst/>
          </a:prstGeom>
          <a:solidFill>
            <a:srgbClr val="FFFDF4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g18c5e0033db_0_66"/>
          <p:cNvSpPr/>
          <p:nvPr/>
        </p:nvSpPr>
        <p:spPr>
          <a:xfrm rot="-905988">
            <a:off x="8460259" y="4092708"/>
            <a:ext cx="271784" cy="271784"/>
          </a:xfrm>
          <a:prstGeom prst="diamond">
            <a:avLst/>
          </a:prstGeom>
          <a:solidFill>
            <a:srgbClr val="FFFDF4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g18c5e0033db_0_66"/>
          <p:cNvSpPr txBox="1"/>
          <p:nvPr/>
        </p:nvSpPr>
        <p:spPr>
          <a:xfrm>
            <a:off x="759433" y="4316264"/>
            <a:ext cx="103632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67" tIns="45667" rIns="45667" bIns="45667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3600"/>
              <a:buFont typeface="Arial"/>
              <a:buNone/>
            </a:pPr>
            <a:endParaRPr sz="3200" b="1" i="0" u="none" strike="noStrike" cap="none">
              <a:solidFill>
                <a:srgbClr val="00717D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88" name="Google Shape;188;g18c5e0033db_0_66"/>
          <p:cNvSpPr txBox="1">
            <a:spLocks noGrp="1"/>
          </p:cNvSpPr>
          <p:nvPr>
            <p:ph type="title"/>
          </p:nvPr>
        </p:nvSpPr>
        <p:spPr>
          <a:xfrm>
            <a:off x="691836" y="3273040"/>
            <a:ext cx="78964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4000" b="1" i="0">
                <a:solidFill>
                  <a:schemeClr val="accent5">
                    <a:lumMod val="50000"/>
                  </a:schemeClr>
                </a:solidFill>
                <a:latin typeface="Meiryo"/>
                <a:ea typeface="Meiryo"/>
                <a:cs typeface="Meiryo"/>
                <a:sym typeface="Meiry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9" name="Google Shape;189;g18c5e0033db_0_66"/>
          <p:cNvSpPr txBox="1"/>
          <p:nvPr/>
        </p:nvSpPr>
        <p:spPr>
          <a:xfrm>
            <a:off x="-633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g18c5e0033db_0_66"/>
          <p:cNvSpPr txBox="1"/>
          <p:nvPr/>
        </p:nvSpPr>
        <p:spPr>
          <a:xfrm>
            <a:off x="846000" y="4884897"/>
            <a:ext cx="5638800" cy="647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" altLang="en-US" sz="2267" b="1">
                <a:solidFill>
                  <a:schemeClr val="accent5">
                    <a:lumMod val="50000"/>
                  </a:schemeClr>
                </a:solidFill>
                <a:latin typeface="Meiryo"/>
                <a:ea typeface="Meiryo"/>
                <a:cs typeface="Meiryo"/>
                <a:sym typeface="Meiryo"/>
              </a:rPr>
              <a:t>ソフトバンクロボティクス株式会社</a:t>
            </a:r>
            <a:endParaRPr sz="2267" b="1">
              <a:solidFill>
                <a:schemeClr val="accent5">
                  <a:lumMod val="50000"/>
                </a:schemeClr>
              </a:solidFill>
              <a:latin typeface="Meiryo"/>
              <a:ea typeface="Meiryo"/>
              <a:cs typeface="Meiryo"/>
              <a:sym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37503314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_Eng 2 1" userDrawn="1">
  <p:cSld name="Main_Eng 2 1"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g197fe352207_0_826"/>
          <p:cNvSpPr txBox="1">
            <a:spLocks noGrp="1"/>
          </p:cNvSpPr>
          <p:nvPr>
            <p:ph type="sldNum" idx="12"/>
          </p:nvPr>
        </p:nvSpPr>
        <p:spPr>
          <a:xfrm>
            <a:off x="11313460" y="6356351"/>
            <a:ext cx="5416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en-US"/>
          </a:p>
        </p:txBody>
      </p:sp>
      <p:sp>
        <p:nvSpPr>
          <p:cNvPr id="759" name="Google Shape;759;g197fe352207_0_826"/>
          <p:cNvSpPr/>
          <p:nvPr/>
        </p:nvSpPr>
        <p:spPr>
          <a:xfrm>
            <a:off x="789900" y="784667"/>
            <a:ext cx="11184800" cy="88000"/>
          </a:xfrm>
          <a:prstGeom prst="rect">
            <a:avLst/>
          </a:prstGeom>
          <a:gradFill>
            <a:gsLst>
              <a:gs pos="0">
                <a:srgbClr val="9FCFD4"/>
              </a:gs>
              <a:gs pos="100000">
                <a:srgbClr val="9FCFD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767" name="Google Shape;767;g197fe352207_0_826" descr="アイコン&#10;&#10;自動的に生成された説明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25226" y="161955"/>
            <a:ext cx="574263" cy="537184"/>
          </a:xfrm>
          <a:prstGeom prst="rect">
            <a:avLst/>
          </a:prstGeom>
          <a:noFill/>
          <a:ln>
            <a:noFill/>
          </a:ln>
        </p:spPr>
      </p:pic>
      <p:sp>
        <p:nvSpPr>
          <p:cNvPr id="768" name="Google Shape;768;g197fe352207_0_826"/>
          <p:cNvSpPr txBox="1">
            <a:spLocks noGrp="1"/>
          </p:cNvSpPr>
          <p:nvPr>
            <p:ph type="title" hasCustomPrompt="1"/>
          </p:nvPr>
        </p:nvSpPr>
        <p:spPr>
          <a:xfrm>
            <a:off x="1399499" y="133033"/>
            <a:ext cx="96984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333" b="0" i="0">
                <a:latin typeface="Meiryo"/>
                <a:ea typeface="Meiryo"/>
                <a:cs typeface="Meiryo"/>
                <a:sym typeface="Meiry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ja-JP" altLang="en-US"/>
              <a:t>あああああ</a:t>
            </a:r>
            <a:endParaRPr/>
          </a:p>
        </p:txBody>
      </p:sp>
      <p:sp>
        <p:nvSpPr>
          <p:cNvPr id="772" name="Google Shape;772;g197fe352207_0_826"/>
          <p:cNvSpPr/>
          <p:nvPr/>
        </p:nvSpPr>
        <p:spPr>
          <a:xfrm>
            <a:off x="0" y="0"/>
            <a:ext cx="458800" cy="6858000"/>
          </a:xfrm>
          <a:prstGeom prst="rect">
            <a:avLst/>
          </a:prstGeom>
          <a:solidFill>
            <a:srgbClr val="65C8D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4" name="Google Shape;774;g197fe352207_0_826"/>
          <p:cNvSpPr txBox="1"/>
          <p:nvPr/>
        </p:nvSpPr>
        <p:spPr>
          <a:xfrm>
            <a:off x="507367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649;g23b47e1296d_0_403">
            <a:extLst>
              <a:ext uri="{FF2B5EF4-FFF2-40B4-BE49-F238E27FC236}">
                <a16:creationId xmlns:a16="http://schemas.microsoft.com/office/drawing/2014/main" id="{33FF32D9-EBE8-4908-C449-FE9FE00F6478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1401967" y="1031388"/>
            <a:ext cx="7888800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5482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tabLst/>
              <a:defRPr sz="2800" b="1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r>
              <a:rPr lang="ja-JP" altLang="en-US"/>
              <a:t>ああああ</a:t>
            </a:r>
            <a:endParaRPr/>
          </a:p>
        </p:txBody>
      </p:sp>
      <p:sp>
        <p:nvSpPr>
          <p:cNvPr id="7" name="Google Shape;649;g23b47e1296d_0_403">
            <a:extLst>
              <a:ext uri="{FF2B5EF4-FFF2-40B4-BE49-F238E27FC236}">
                <a16:creationId xmlns:a16="http://schemas.microsoft.com/office/drawing/2014/main" id="{4C23E6FB-4DC8-EDD7-EB9C-FAB325302CF4}"/>
              </a:ext>
            </a:extLst>
          </p:cNvPr>
          <p:cNvSpPr txBox="1">
            <a:spLocks noGrp="1"/>
          </p:cNvSpPr>
          <p:nvPr>
            <p:ph type="body" idx="13" hasCustomPrompt="1"/>
          </p:nvPr>
        </p:nvSpPr>
        <p:spPr>
          <a:xfrm>
            <a:off x="933573" y="1795709"/>
            <a:ext cx="7888800" cy="427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5482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tabLst/>
              <a:defRPr sz="2400" b="0" i="0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1219170" lvl="1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r>
              <a:rPr lang="ja-JP" altLang="en-US"/>
              <a:t>ああああ</a:t>
            </a:r>
            <a:endParaRPr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952F719D-235F-8F7F-B869-812C77A0607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72350" y="207617"/>
            <a:ext cx="1079680" cy="394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2781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7E132E-A097-05F4-4BDC-3E6151983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055E2F-6862-C738-3748-821D81B1A7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928E5EA-5415-0692-2B82-78829C59DC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712967-3423-8C11-EFA4-7F69BD35D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84D94-3A2D-9946-BF32-FB97A220E54C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9F17136-F273-2E9F-80C3-06478FDEE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E215112-3E58-312B-1823-07CDEBEBB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EBFD-F4F1-EC4C-9326-3DC8029B9D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06640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カスタム レイアウト 1">
  <p:cSld name="カスタム レイアウト 1">
    <p:bg>
      <p:bgPr>
        <a:solidFill>
          <a:srgbClr val="65C8D0"/>
        </a:solidFill>
        <a:effectLst/>
      </p:bgPr>
    </p:bg>
    <p:spTree>
      <p:nvGrpSpPr>
        <p:cNvPr id="1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6" name="Google Shape;776;g197fe352207_0_1048"/>
          <p:cNvPicPr preferRelativeResize="0"/>
          <p:nvPr/>
        </p:nvPicPr>
        <p:blipFill rotWithShape="1">
          <a:blip r:embed="rId2">
            <a:alphaModFix/>
          </a:blip>
          <a:srcRect b="44826"/>
          <a:stretch/>
        </p:blipFill>
        <p:spPr>
          <a:xfrm>
            <a:off x="8311847" y="2238979"/>
            <a:ext cx="3335887" cy="4619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77" name="Google Shape;777;g197fe352207_0_1048" descr="softbank-robotics-logo-in-white_ld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01006" y="3049181"/>
            <a:ext cx="2590004" cy="759667"/>
          </a:xfrm>
          <a:prstGeom prst="rect">
            <a:avLst/>
          </a:prstGeom>
          <a:noFill/>
          <a:ln>
            <a:noFill/>
          </a:ln>
        </p:spPr>
      </p:pic>
      <p:sp>
        <p:nvSpPr>
          <p:cNvPr id="778" name="Google Shape;778;g197fe352207_0_1048"/>
          <p:cNvSpPr txBox="1"/>
          <p:nvPr/>
        </p:nvSpPr>
        <p:spPr>
          <a:xfrm>
            <a:off x="-633" y="6462634"/>
            <a:ext cx="1489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altLang="ja"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©SoftBank Robotics</a:t>
            </a:r>
            <a:endParaRPr sz="10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12412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カスタム レイアウト 2">
  <p:cSld name="カスタム レイアウト 2">
    <p:spTree>
      <p:nvGrpSpPr>
        <p:cNvPr id="1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g21f02ced1b5_0_4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9542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DD601E-1FBE-11F2-A9D6-9DC2DDC02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4AB762-00A5-0445-8BD9-33B389B00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C59B34-4A30-895F-B0EB-D2F9D5A9D2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6383214-1C7F-035E-0104-9DBDEB55B2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C2116D3-A11C-24E2-B56F-EC273BD3F0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9524016-FF21-FA82-1DB8-3883EFE82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84D94-3A2D-9946-BF32-FB97A220E54C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20F8D80-F72C-6F47-5478-E4AE273F0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094112B-6206-41C9-0C44-3B962C740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EBFD-F4F1-EC4C-9326-3DC8029B9D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9775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B7D229-0325-E453-05B6-0146AA93E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A336EDA-4FAF-578D-E1B5-E0AB9D272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84D94-3A2D-9946-BF32-FB97A220E54C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A828210-2BE3-F890-AA39-A8808D131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5ED7B0A-06B6-9FEB-C77D-3132F1194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EBFD-F4F1-EC4C-9326-3DC8029B9D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1115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9EDEA79-E459-5BDB-9EC4-BB5DD0A58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84D94-3A2D-9946-BF32-FB97A220E54C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6FC14A3-8C45-9E6B-A613-D86798478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168783C-7140-B5E5-6428-D29CDFBD2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EBFD-F4F1-EC4C-9326-3DC8029B9D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927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59E953-FBD1-1561-289D-5F7E288C8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EC690E3-749D-212E-8539-DE6E656D99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B8C4BB7-C24B-59D4-0380-31EDD92B74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06DFE6C-909A-7006-0955-230431ADF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84D94-3A2D-9946-BF32-FB97A220E54C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9B1751F-348E-DE8B-5176-D2F4CE23D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504F188-3DFC-8FF3-D77E-9181468E6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EBFD-F4F1-EC4C-9326-3DC8029B9D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9801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2D22CA-8E4C-AC1C-AB3E-F13A458A4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974E3F2-11DF-2258-6C78-83ADBC5C76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D76E4F2-CBB6-C5E1-8FFC-7F220DE5F4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AD23D92-9D45-956E-7EB1-B4D77FE5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84D94-3A2D-9946-BF32-FB97A220E54C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CBFE260-76CB-DB49-35E1-DD480C69B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1E7B72-C989-208E-09F4-D3B4BFD8C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EBFD-F4F1-EC4C-9326-3DC8029B9D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698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38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29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28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slideLayout" Target="../slideLayouts/slideLayout39.xml"/><Relationship Id="rId30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7723DE3-96E3-977F-5D9E-0EC52BB79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DD4A0E3-7CDA-A4C4-906F-34DB59079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541B6A-7A4D-0BC8-34DD-54D0882C2C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84D94-3A2D-9946-BF32-FB97A220E54C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9B02C54-AAD0-B31F-DC0E-F04C12155B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EE6001-B71C-C673-0297-1B3768A7B9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8EBFD-F4F1-EC4C-9326-3DC8029B9D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5083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8c5e0033db_0_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g18c5e0033db_0_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g18c5e0033db_0_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37176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2DF35DC-E640-21F1-7225-E1D8B1CA223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altLang="ja" smtClean="0"/>
              <a:pPr/>
              <a:t>1</a:t>
            </a:fld>
            <a:endParaRPr lang="ja" altLang="en-US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B10620D8-F71A-A4F0-423C-14A8D7E54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altLang="ja-JP" sz="3067" err="1">
                <a:solidFill>
                  <a:srgbClr val="434343"/>
                </a:solidFill>
              </a:rPr>
              <a:t>ChatGPT</a:t>
            </a:r>
            <a:r>
              <a:rPr lang="ja-JP" altLang="en-US" sz="3067">
                <a:solidFill>
                  <a:srgbClr val="434343"/>
                </a:solidFill>
              </a:rPr>
              <a:t>機能ブロック一覧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FC26075-A8FE-AAD7-6B84-2A8906A4BBB1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kumimoji="1" lang="en" altLang="ja-JP" b="0" err="1"/>
              <a:t>ChatGPT</a:t>
            </a:r>
            <a:r>
              <a:rPr kumimoji="1" lang="ja-JP" altLang="en-US" b="0"/>
              <a:t>各ブロックを理解しましょう</a:t>
            </a:r>
          </a:p>
        </p:txBody>
      </p:sp>
      <p:graphicFrame>
        <p:nvGraphicFramePr>
          <p:cNvPr id="6" name="Table 3">
            <a:extLst>
              <a:ext uri="{FF2B5EF4-FFF2-40B4-BE49-F238E27FC236}">
                <a16:creationId xmlns:a16="http://schemas.microsoft.com/office/drawing/2014/main" id="{E702D32C-2B2A-85DB-28BE-2CA912821332}"/>
              </a:ext>
            </a:extLst>
          </p:cNvPr>
          <p:cNvGraphicFramePr>
            <a:graphicFrameLocks noGrp="1"/>
          </p:cNvGraphicFramePr>
          <p:nvPr/>
        </p:nvGraphicFramePr>
        <p:xfrm>
          <a:off x="630837" y="1636426"/>
          <a:ext cx="11341978" cy="4827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387">
                  <a:extLst>
                    <a:ext uri="{9D8B030D-6E8A-4147-A177-3AD203B41FA5}">
                      <a16:colId xmlns:a16="http://schemas.microsoft.com/office/drawing/2014/main" val="1831437787"/>
                    </a:ext>
                  </a:extLst>
                </a:gridCol>
                <a:gridCol w="2561401">
                  <a:extLst>
                    <a:ext uri="{9D8B030D-6E8A-4147-A177-3AD203B41FA5}">
                      <a16:colId xmlns:a16="http://schemas.microsoft.com/office/drawing/2014/main" val="793099267"/>
                    </a:ext>
                  </a:extLst>
                </a:gridCol>
                <a:gridCol w="4382527">
                  <a:extLst>
                    <a:ext uri="{9D8B030D-6E8A-4147-A177-3AD203B41FA5}">
                      <a16:colId xmlns:a16="http://schemas.microsoft.com/office/drawing/2014/main" val="1423665507"/>
                    </a:ext>
                  </a:extLst>
                </a:gridCol>
                <a:gridCol w="4019663">
                  <a:extLst>
                    <a:ext uri="{9D8B030D-6E8A-4147-A177-3AD203B41FA5}">
                      <a16:colId xmlns:a16="http://schemas.microsoft.com/office/drawing/2014/main" val="2988326109"/>
                    </a:ext>
                  </a:extLst>
                </a:gridCol>
              </a:tblGrid>
              <a:tr h="441960"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メイリオ"/>
                        </a:rPr>
                        <a:t>#</a:t>
                      </a:r>
                      <a:endParaRPr lang="en-US" sz="2400" b="1" dirty="0">
                        <a:solidFill>
                          <a:srgbClr val="FFFFFF"/>
                        </a:solidFill>
                        <a:effectLst/>
                        <a:latin typeface="メイリオ"/>
                      </a:endParaRPr>
                    </a:p>
                  </a:txBody>
                  <a:tcPr marL="121920" marR="121920" marT="60960" marB="60960" anchor="ctr">
                    <a:lnL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ja-JP" altLang="en-US" sz="1600" b="1">
                          <a:solidFill>
                            <a:srgbClr val="FFFF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タイトル​</a:t>
                      </a:r>
                    </a:p>
                  </a:txBody>
                  <a:tcPr marL="121920" marR="121920" marT="60960" marB="60960" anchor="ctr">
                    <a:lnL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ja-JP" altLang="en-US" sz="1600" b="1">
                          <a:solidFill>
                            <a:srgbClr val="FFFF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ブロックのイメージ</a:t>
                      </a:r>
                    </a:p>
                  </a:txBody>
                  <a:tcPr marL="121920" marR="121920" marT="60960" marB="60960" anchor="ctr">
                    <a:lnL w="11430">
                      <a:solidFill>
                        <a:srgbClr val="000000"/>
                      </a:solidFill>
                    </a:lnL>
                    <a:lnR w="11430">
                      <a:solidFill>
                        <a:srgbClr val="000000"/>
                      </a:solidFill>
                    </a:lnR>
                    <a:lnT w="11430">
                      <a:solidFill>
                        <a:srgbClr val="000000"/>
                      </a:solidFill>
                    </a:lnT>
                    <a:lnB w="11430">
                      <a:solidFill>
                        <a:srgbClr val="000000"/>
                      </a:solidFill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ja-JP" altLang="en-US" sz="1600" b="1">
                          <a:solidFill>
                            <a:srgbClr val="FFFF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説明</a:t>
                      </a:r>
                    </a:p>
                  </a:txBody>
                  <a:tcPr marL="121920" marR="121920" marT="60960" marB="60960" anchor="ctr">
                    <a:lnL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6825117"/>
                  </a:ext>
                </a:extLst>
              </a:tr>
              <a:tr h="637495">
                <a:tc>
                  <a:txBody>
                    <a:bodyPr/>
                    <a:lstStyle/>
                    <a:p>
                      <a:pPr algn="ctr" fontAlgn="base"/>
                      <a:r>
                        <a:rPr lang="en-US" altLang="ja-JP" sz="1600" b="1" dirty="0">
                          <a:effectLst/>
                          <a:latin typeface="Meiryo"/>
                          <a:ea typeface="Meiryo"/>
                        </a:rPr>
                        <a:t>1</a:t>
                      </a:r>
                      <a:endParaRPr lang="ja-JP" altLang="en-US" sz="1600" dirty="0">
                        <a:effectLst/>
                        <a:latin typeface="Meiryo"/>
                        <a:ea typeface="Meiryo"/>
                      </a:endParaRPr>
                    </a:p>
                  </a:txBody>
                  <a:tcPr marL="121920" marR="121920" marT="60960" marB="60960" anchor="ctr">
                    <a:lnL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ja-JP" altLang="en-US" sz="1400" b="0">
                          <a:effectLst/>
                          <a:latin typeface="Meiryo"/>
                          <a:ea typeface="Meiryo"/>
                        </a:rPr>
                        <a:t>会話のルールを設定する ​</a:t>
                      </a:r>
                    </a:p>
                  </a:txBody>
                  <a:tcPr marL="121920" marR="121920" marT="60960" marB="60960" anchor="ctr">
                    <a:lnL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endParaRPr lang="ja-JP" altLang="en-US" sz="1600"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21920" marR="121920" marT="60960" marB="60960" anchor="ctr">
                    <a:lnL w="11430">
                      <a:solidFill>
                        <a:srgbClr val="000000"/>
                      </a:solidFill>
                    </a:lnL>
                    <a:lnR w="11430">
                      <a:solidFill>
                        <a:srgbClr val="000000"/>
                      </a:solidFill>
                    </a:lnR>
                    <a:lnT w="11430">
                      <a:solidFill>
                        <a:srgbClr val="000000"/>
                      </a:solidFill>
                    </a:lnT>
                    <a:lnB w="1143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/>
                      <a:r>
                        <a:rPr lang="ja-JP" altLang="en-US" sz="1500">
                          <a:solidFill>
                            <a:schemeClr val="tx1"/>
                          </a:solidFill>
                          <a:effectLst/>
                          <a:latin typeface="Meiryo"/>
                          <a:ea typeface="Meiryo"/>
                        </a:rPr>
                        <a:t>会話のルール（システムプロンプト）を</a:t>
                      </a:r>
                      <a:br>
                        <a:rPr lang="ja-JP" altLang="en-US" sz="1500" dirty="0">
                          <a:solidFill>
                            <a:schemeClr val="tx1"/>
                          </a:solidFill>
                          <a:effectLst/>
                          <a:latin typeface="Meiryo"/>
                          <a:ea typeface="Meiryo"/>
                        </a:rPr>
                      </a:br>
                      <a:r>
                        <a:rPr lang="ja-JP" altLang="en-US" sz="1500">
                          <a:solidFill>
                            <a:schemeClr val="tx1"/>
                          </a:solidFill>
                          <a:effectLst/>
                          <a:latin typeface="Meiryo"/>
                          <a:ea typeface="Meiryo"/>
                        </a:rPr>
                        <a:t>設定します</a:t>
                      </a:r>
                      <a:endParaRPr lang="en-US" altLang="ja-JP" sz="1500">
                        <a:solidFill>
                          <a:schemeClr val="tx1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121920" marR="121920" marT="60960" marB="60960" anchor="ctr">
                    <a:lnL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7063443"/>
                  </a:ext>
                </a:extLst>
              </a:tr>
              <a:tr h="875365">
                <a:tc>
                  <a:txBody>
                    <a:bodyPr/>
                    <a:lstStyle/>
                    <a:p>
                      <a:pPr algn="ctr" fontAlgn="base"/>
                      <a:r>
                        <a:rPr lang="en-US" altLang="ja-JP" sz="1600" b="1" dirty="0">
                          <a:effectLst/>
                          <a:latin typeface="Meiryo"/>
                          <a:ea typeface="Meiryo"/>
                        </a:rPr>
                        <a:t>2</a:t>
                      </a:r>
                      <a:endParaRPr lang="ja-JP" altLang="en-US" sz="1600" dirty="0">
                        <a:effectLst/>
                        <a:latin typeface="Meiryo"/>
                        <a:ea typeface="Meiryo"/>
                      </a:endParaRPr>
                    </a:p>
                  </a:txBody>
                  <a:tcPr marL="121920" marR="121920" marT="60960" marB="60960" anchor="ctr">
                    <a:lnL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af-ZA" sz="1400" b="0" err="1">
                          <a:effectLst/>
                          <a:latin typeface="Meiryo"/>
                          <a:ea typeface="Meiryo"/>
                        </a:rPr>
                        <a:t>ChatGPT</a:t>
                      </a:r>
                      <a:r>
                        <a:rPr lang="ja-JP" altLang="en-US" sz="1400" b="0">
                          <a:effectLst/>
                          <a:latin typeface="Meiryo"/>
                          <a:ea typeface="Meiryo"/>
                        </a:rPr>
                        <a:t>に聞く​</a:t>
                      </a:r>
                    </a:p>
                  </a:txBody>
                  <a:tcPr marL="121920" marR="121920" marT="60960" marB="60960" anchor="ctr">
                    <a:lnL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endParaRPr lang="ja-JP" altLang="en-US" sz="1600"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21920" marR="121920" marT="60960" marB="60960" anchor="ctr">
                    <a:lnL w="11430">
                      <a:solidFill>
                        <a:srgbClr val="000000"/>
                      </a:solidFill>
                    </a:lnL>
                    <a:lnR w="11430">
                      <a:solidFill>
                        <a:srgbClr val="000000"/>
                      </a:solidFill>
                    </a:lnR>
                    <a:lnT w="11430">
                      <a:solidFill>
                        <a:srgbClr val="000000"/>
                      </a:solidFill>
                    </a:lnT>
                    <a:lnB w="1143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ja-JP" altLang="en-US" sz="1500">
                          <a:solidFill>
                            <a:schemeClr val="tx1"/>
                          </a:solidFill>
                          <a:effectLst/>
                          <a:latin typeface="Meiryo"/>
                          <a:ea typeface="Meiryo"/>
                        </a:rPr>
                        <a:t>ユーザープロンプト</a:t>
                      </a:r>
                      <a:r>
                        <a:rPr lang="en-US" altLang="ja-JP" sz="1200" b="0" i="0" u="none" strike="noStrike" baseline="30000" noProof="0" dirty="0">
                          <a:solidFill>
                            <a:schemeClr val="tx1"/>
                          </a:solidFill>
                          <a:effectLst/>
                        </a:rPr>
                        <a:t>（</a:t>
                      </a:r>
                      <a:r>
                        <a:rPr lang="ja-JP" altLang="en-US" sz="1500">
                          <a:solidFill>
                            <a:schemeClr val="tx1"/>
                          </a:solidFill>
                          <a:effectLst/>
                          <a:latin typeface="Meiryo"/>
                          <a:ea typeface="Meiryo"/>
                        </a:rPr>
                        <a:t>問いかけなど）を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  <a:latin typeface="Meiryo"/>
                          <a:ea typeface="Meiryo"/>
                        </a:rPr>
                        <a:t>ChatGPT</a:t>
                      </a:r>
                      <a:r>
                        <a:rPr lang="ja-JP" altLang="en-US" sz="1500">
                          <a:solidFill>
                            <a:schemeClr val="tx1"/>
                          </a:solidFill>
                          <a:effectLst/>
                          <a:latin typeface="Meiryo"/>
                          <a:ea typeface="Meiryo"/>
                        </a:rPr>
                        <a:t>に問い合わせます。</a:t>
                      </a:r>
                      <a:endParaRPr lang="ja-JP" altLang="en-US" sz="1500">
                        <a:solidFill>
                          <a:srgbClr val="000000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121920" marR="121920" marT="60960" marB="60960" anchor="ctr">
                    <a:lnL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1641490"/>
                  </a:ext>
                </a:extLst>
              </a:tr>
              <a:tr h="792480">
                <a:tc>
                  <a:txBody>
                    <a:bodyPr/>
                    <a:lstStyle/>
                    <a:p>
                      <a:pPr algn="ctr" fontAlgn="base"/>
                      <a:r>
                        <a:rPr lang="en-US" altLang="ja-JP" sz="1600" b="1" dirty="0">
                          <a:effectLst/>
                          <a:latin typeface="Meiryo"/>
                          <a:ea typeface="Meiryo"/>
                        </a:rPr>
                        <a:t>3</a:t>
                      </a:r>
                      <a:r>
                        <a:rPr lang="ja-JP" altLang="en-US" sz="1600">
                          <a:effectLst/>
                          <a:latin typeface="Meiryo"/>
                          <a:ea typeface="Meiryo"/>
                        </a:rPr>
                        <a:t>​</a:t>
                      </a:r>
                    </a:p>
                  </a:txBody>
                  <a:tcPr marL="121920" marR="121920" marT="60960" marB="60960" anchor="ctr">
                    <a:lnL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af-ZA" sz="1400" b="0" err="1">
                          <a:effectLst/>
                          <a:latin typeface="Meiryo"/>
                          <a:ea typeface="Meiryo"/>
                        </a:rPr>
                        <a:t>ChatGPT</a:t>
                      </a:r>
                      <a:r>
                        <a:rPr lang="ja-JP" altLang="en-US" sz="1400" b="0">
                          <a:effectLst/>
                          <a:latin typeface="Meiryo"/>
                          <a:ea typeface="Meiryo"/>
                        </a:rPr>
                        <a:t>から回答が来たとき ​</a:t>
                      </a:r>
                    </a:p>
                  </a:txBody>
                  <a:tcPr marL="121920" marR="121920" marT="60960" marB="60960" anchor="ctr">
                    <a:lnL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endParaRPr lang="ja-JP" altLang="en-US" sz="1600"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21920" marR="121920" marT="60960" marB="60960" anchor="ctr">
                    <a:lnL w="11430">
                      <a:solidFill>
                        <a:srgbClr val="000000"/>
                      </a:solidFill>
                    </a:lnL>
                    <a:lnR w="11430">
                      <a:solidFill>
                        <a:srgbClr val="000000"/>
                      </a:solidFill>
                    </a:lnR>
                    <a:lnT w="11430">
                      <a:solidFill>
                        <a:srgbClr val="000000"/>
                      </a:solidFill>
                    </a:lnT>
                    <a:lnB w="1143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/>
                      <a:r>
                        <a:rPr lang="af-ZA" sz="1500" dirty="0" err="1">
                          <a:solidFill>
                            <a:schemeClr val="tx1"/>
                          </a:solidFill>
                          <a:effectLst/>
                          <a:latin typeface="Meiryo"/>
                          <a:ea typeface="Meiryo"/>
                        </a:rPr>
                        <a:t>ChatGPT</a:t>
                      </a:r>
                      <a:r>
                        <a:rPr lang="ja-JP" altLang="en-US" sz="1500">
                          <a:solidFill>
                            <a:schemeClr val="tx1"/>
                          </a:solidFill>
                          <a:effectLst/>
                          <a:latin typeface="Meiryo"/>
                          <a:ea typeface="Meiryo"/>
                        </a:rPr>
                        <a:t>から回答を受け取ったことを</a:t>
                      </a:r>
                      <a:br>
                        <a:rPr lang="ja-JP" altLang="en-US" sz="1500" dirty="0">
                          <a:solidFill>
                            <a:schemeClr val="tx1"/>
                          </a:solidFill>
                          <a:effectLst/>
                          <a:latin typeface="Meiryo"/>
                          <a:ea typeface="Meiryo"/>
                        </a:rPr>
                      </a:br>
                      <a:r>
                        <a:rPr lang="ja-JP" altLang="en-US" sz="1500">
                          <a:solidFill>
                            <a:schemeClr val="tx1"/>
                          </a:solidFill>
                          <a:effectLst/>
                          <a:latin typeface="Meiryo"/>
                          <a:ea typeface="Meiryo"/>
                        </a:rPr>
                        <a:t>きっかけとして、その後の処理を実行します ​</a:t>
                      </a:r>
                    </a:p>
                  </a:txBody>
                  <a:tcPr marL="121920" marR="121920" marT="60960" marB="60960" anchor="ctr">
                    <a:lnL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1798983"/>
                  </a:ext>
                </a:extLst>
              </a:tr>
              <a:tr h="789732">
                <a:tc>
                  <a:txBody>
                    <a:bodyPr/>
                    <a:lstStyle/>
                    <a:p>
                      <a:pPr algn="ctr" fontAlgn="base"/>
                      <a:r>
                        <a:rPr lang="en-US" altLang="ja-JP" sz="1600" b="1" dirty="0">
                          <a:effectLst/>
                          <a:latin typeface="Meiryo"/>
                          <a:ea typeface="Meiryo"/>
                        </a:rPr>
                        <a:t>4</a:t>
                      </a:r>
                      <a:r>
                        <a:rPr lang="ja-JP" altLang="en-US" sz="1600">
                          <a:effectLst/>
                          <a:latin typeface="Meiryo"/>
                          <a:ea typeface="Meiryo"/>
                        </a:rPr>
                        <a:t>​</a:t>
                      </a:r>
                    </a:p>
                  </a:txBody>
                  <a:tcPr marL="121920" marR="121920" marT="60960" marB="60960" anchor="ctr">
                    <a:lnL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af-ZA" sz="1400" b="0" err="1">
                          <a:effectLst/>
                          <a:latin typeface="Meiryo"/>
                          <a:ea typeface="Meiryo"/>
                        </a:rPr>
                        <a:t>ChatGPT</a:t>
                      </a:r>
                      <a:r>
                        <a:rPr lang="ja-JP" altLang="en-US" sz="1400" b="0">
                          <a:effectLst/>
                          <a:latin typeface="Meiryo"/>
                          <a:ea typeface="Meiryo"/>
                        </a:rPr>
                        <a:t>からの回答を取得する ​</a:t>
                      </a:r>
                    </a:p>
                  </a:txBody>
                  <a:tcPr marL="121920" marR="121920" marT="60960" marB="60960" anchor="ctr">
                    <a:lnL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endParaRPr lang="ja-JP" altLang="en-US" sz="1600"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21920" marR="121920" marT="60960" marB="60960" anchor="ctr">
                    <a:lnL w="11430">
                      <a:solidFill>
                        <a:srgbClr val="000000"/>
                      </a:solidFill>
                    </a:lnL>
                    <a:lnR w="11430">
                      <a:solidFill>
                        <a:srgbClr val="000000"/>
                      </a:solidFill>
                    </a:lnR>
                    <a:lnT w="11430">
                      <a:solidFill>
                        <a:srgbClr val="000000"/>
                      </a:solidFill>
                    </a:lnT>
                    <a:lnB w="1143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/>
                      <a:r>
                        <a:rPr lang="af-ZA" sz="1500" dirty="0" err="1">
                          <a:solidFill>
                            <a:schemeClr val="tx1"/>
                          </a:solidFill>
                          <a:effectLst/>
                          <a:latin typeface="Meiryo"/>
                          <a:ea typeface="Meiryo"/>
                        </a:rPr>
                        <a:t>ChatGPT</a:t>
                      </a:r>
                      <a:r>
                        <a:rPr lang="ja-JP" altLang="en-US" sz="1500">
                          <a:solidFill>
                            <a:schemeClr val="tx1"/>
                          </a:solidFill>
                          <a:effectLst/>
                          <a:latin typeface="Meiryo"/>
                          <a:ea typeface="Meiryo"/>
                        </a:rPr>
                        <a:t>からの回答を値として持ちます。</a:t>
                      </a:r>
                      <a:br>
                        <a:rPr lang="ja-JP" altLang="en-US" sz="1500" dirty="0">
                          <a:solidFill>
                            <a:schemeClr val="tx1"/>
                          </a:solidFill>
                          <a:effectLst/>
                          <a:latin typeface="Meiryo"/>
                          <a:ea typeface="Meiryo"/>
                        </a:rPr>
                      </a:br>
                      <a:r>
                        <a:rPr lang="ja-JP" altLang="en-US" sz="1500">
                          <a:solidFill>
                            <a:schemeClr val="tx1"/>
                          </a:solidFill>
                          <a:effectLst/>
                          <a:latin typeface="Meiryo"/>
                          <a:ea typeface="Meiryo"/>
                        </a:rPr>
                        <a:t>​</a:t>
                      </a:r>
                      <a:r>
                        <a:rPr lang="ja-JP" altLang="en-US" sz="1200">
                          <a:solidFill>
                            <a:schemeClr val="tx1"/>
                          </a:solidFill>
                          <a:effectLst/>
                          <a:latin typeface="Meiryo"/>
                          <a:ea typeface="Meiryo"/>
                        </a:rPr>
                        <a:t>エラーの場合、固定の文言となります</a:t>
                      </a:r>
                      <a:r>
                        <a:rPr lang="ja-JP" altLang="en-US" sz="1200">
                          <a:solidFill>
                            <a:srgbClr val="FF0000"/>
                          </a:solidFill>
                          <a:effectLst/>
                          <a:latin typeface="Meiryo"/>
                          <a:ea typeface="Meiryo"/>
                        </a:rPr>
                        <a:t>​</a:t>
                      </a:r>
                      <a:endParaRPr lang="en-US" altLang="ja-JP" sz="1300"/>
                    </a:p>
                  </a:txBody>
                  <a:tcPr marL="121920" marR="121920" marT="60960" marB="60960" anchor="ctr">
                    <a:lnL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659574"/>
                  </a:ext>
                </a:extLst>
              </a:tr>
              <a:tr h="637495">
                <a:tc>
                  <a:txBody>
                    <a:bodyPr/>
                    <a:lstStyle/>
                    <a:p>
                      <a:pPr algn="ctr" fontAlgn="base"/>
                      <a:r>
                        <a:rPr lang="en-US" altLang="ja-JP" sz="1600" b="1" dirty="0">
                          <a:effectLst/>
                          <a:latin typeface="Meiryo"/>
                          <a:ea typeface="Meiryo"/>
                        </a:rPr>
                        <a:t>5</a:t>
                      </a:r>
                      <a:r>
                        <a:rPr lang="ja-JP" altLang="en-US" sz="1600">
                          <a:effectLst/>
                          <a:latin typeface="Meiryo"/>
                          <a:ea typeface="Meiryo"/>
                        </a:rPr>
                        <a:t>​</a:t>
                      </a:r>
                    </a:p>
                  </a:txBody>
                  <a:tcPr marL="121920" marR="121920" marT="60960" marB="60960" anchor="ctr">
                    <a:lnL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ja-JP" altLang="en-US" sz="1400" b="0">
                          <a:effectLst/>
                          <a:latin typeface="Meiryo"/>
                          <a:ea typeface="Meiryo"/>
                        </a:rPr>
                        <a:t>会話の履歴を消す​</a:t>
                      </a:r>
                    </a:p>
                  </a:txBody>
                  <a:tcPr marL="121920" marR="121920" marT="60960" marB="60960" anchor="ctr">
                    <a:lnL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endParaRPr lang="ja-JP" altLang="en-US" sz="1600"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21920" marR="121920" marT="60960" marB="60960" anchor="ctr">
                    <a:lnL w="11430">
                      <a:solidFill>
                        <a:srgbClr val="000000"/>
                      </a:solidFill>
                    </a:lnL>
                    <a:lnR w="11430">
                      <a:solidFill>
                        <a:srgbClr val="000000"/>
                      </a:solidFill>
                    </a:lnR>
                    <a:lnT w="11430">
                      <a:solidFill>
                        <a:srgbClr val="000000"/>
                      </a:solidFill>
                    </a:lnT>
                    <a:lnB w="1143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/>
                      <a:r>
                        <a:rPr lang="ja-JP" altLang="en-US" sz="1500">
                          <a:solidFill>
                            <a:schemeClr val="tx1"/>
                          </a:solidFill>
                          <a:effectLst/>
                          <a:latin typeface="Meiryo"/>
                          <a:ea typeface="Meiryo"/>
                        </a:rPr>
                        <a:t>それまでの会話の履歴を削除します ​</a:t>
                      </a:r>
                    </a:p>
                  </a:txBody>
                  <a:tcPr marL="121920" marR="121920" marT="60960" marB="60960" anchor="ctr">
                    <a:lnL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3733850"/>
                  </a:ext>
                </a:extLst>
              </a:tr>
              <a:tr h="637495"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600" b="1" dirty="0">
                          <a:effectLst/>
                          <a:latin typeface="Meiryo"/>
                          <a:ea typeface="Meiryo"/>
                        </a:rPr>
                        <a:t>6</a:t>
                      </a:r>
                      <a:r>
                        <a:rPr lang="en-US" sz="1600" dirty="0">
                          <a:effectLst/>
                          <a:latin typeface="Meiryo"/>
                          <a:ea typeface="Meiryo"/>
                        </a:rPr>
                        <a:t>​</a:t>
                      </a:r>
                      <a:endParaRPr lang="en-US" sz="1600">
                        <a:effectLst/>
                        <a:latin typeface="Meiryo"/>
                        <a:ea typeface="Meiryo"/>
                      </a:endParaRPr>
                    </a:p>
                  </a:txBody>
                  <a:tcPr marL="121920" marR="121920" marT="60960" marB="60960" anchor="ctr">
                    <a:lnL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af-ZA" sz="1400" b="0" err="1">
                          <a:effectLst/>
                          <a:latin typeface="Meiryo"/>
                          <a:ea typeface="Meiryo"/>
                        </a:rPr>
                        <a:t>ChatGPT</a:t>
                      </a:r>
                      <a:r>
                        <a:rPr lang="ja-JP" altLang="en-US" sz="1400" b="0">
                          <a:effectLst/>
                          <a:latin typeface="Meiryo"/>
                          <a:ea typeface="Meiryo"/>
                        </a:rPr>
                        <a:t>に聞くのをやめる ​</a:t>
                      </a:r>
                    </a:p>
                  </a:txBody>
                  <a:tcPr marL="121920" marR="121920" marT="60960" marB="60960" anchor="ctr">
                    <a:lnL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endParaRPr lang="ja-JP" altLang="en-US" sz="1600"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21920" marR="121920" marT="60960" marB="60960" anchor="ctr">
                    <a:lnL w="11430">
                      <a:solidFill>
                        <a:srgbClr val="000000"/>
                      </a:solidFill>
                    </a:lnL>
                    <a:lnR w="11430">
                      <a:solidFill>
                        <a:srgbClr val="000000"/>
                      </a:solidFill>
                    </a:lnR>
                    <a:lnT w="11430">
                      <a:solidFill>
                        <a:srgbClr val="000000"/>
                      </a:solidFill>
                    </a:lnT>
                    <a:lnB w="1143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/>
                      <a:r>
                        <a:rPr lang="af-ZA" sz="1500" err="1">
                          <a:solidFill>
                            <a:schemeClr val="tx1"/>
                          </a:solidFill>
                          <a:effectLst/>
                          <a:latin typeface="Meiryo"/>
                          <a:ea typeface="Meiryo"/>
                        </a:rPr>
                        <a:t>ChatGPT</a:t>
                      </a:r>
                      <a:r>
                        <a:rPr lang="ja-JP" altLang="en-US" sz="1500">
                          <a:solidFill>
                            <a:schemeClr val="tx1"/>
                          </a:solidFill>
                          <a:effectLst/>
                          <a:latin typeface="Meiryo"/>
                          <a:ea typeface="Meiryo"/>
                        </a:rPr>
                        <a:t>への問い合わせを停止します ​</a:t>
                      </a:r>
                    </a:p>
                  </a:txBody>
                  <a:tcPr marL="121920" marR="121920" marT="60960" marB="60960" anchor="ctr">
                    <a:lnL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43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6881217"/>
                  </a:ext>
                </a:extLst>
              </a:tr>
            </a:tbl>
          </a:graphicData>
        </a:graphic>
      </p:graphicFrame>
      <p:pic>
        <p:nvPicPr>
          <p:cNvPr id="8" name="Picture 5" descr="グラフィカル ユーザー インターフェイス, アプリケーション&#10;&#10;説明は自動で生成されたものです">
            <a:extLst>
              <a:ext uri="{FF2B5EF4-FFF2-40B4-BE49-F238E27FC236}">
                <a16:creationId xmlns:a16="http://schemas.microsoft.com/office/drawing/2014/main" id="{20569956-C43E-10D3-B60F-BBB545E61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1508" y="2833579"/>
            <a:ext cx="1520059" cy="663925"/>
          </a:xfrm>
          <a:prstGeom prst="rect">
            <a:avLst/>
          </a:prstGeom>
        </p:spPr>
      </p:pic>
      <p:pic>
        <p:nvPicPr>
          <p:cNvPr id="9" name="Picture 6" descr="グラフィカル ユーザー インターフェイス, アプリケーション&#10;&#10;説明は自動で生成されたものです">
            <a:extLst>
              <a:ext uri="{FF2B5EF4-FFF2-40B4-BE49-F238E27FC236}">
                <a16:creationId xmlns:a16="http://schemas.microsoft.com/office/drawing/2014/main" id="{79C2566F-7C7C-0431-2845-E3F8D34896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5182" y="3672933"/>
            <a:ext cx="1615975" cy="569796"/>
          </a:xfrm>
          <a:prstGeom prst="rect">
            <a:avLst/>
          </a:prstGeom>
        </p:spPr>
      </p:pic>
      <p:pic>
        <p:nvPicPr>
          <p:cNvPr id="10" name="Picture 7" descr="グラフィカル ユーザー インターフェイス, アプリケーション&#10;&#10;説明は自動で生成されたものです">
            <a:extLst>
              <a:ext uri="{FF2B5EF4-FFF2-40B4-BE49-F238E27FC236}">
                <a16:creationId xmlns:a16="http://schemas.microsoft.com/office/drawing/2014/main" id="{E6E27FD4-F62B-BD70-F72F-D9C3DC8960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4487" y="4493049"/>
            <a:ext cx="2124780" cy="531355"/>
          </a:xfrm>
          <a:prstGeom prst="rect">
            <a:avLst/>
          </a:prstGeom>
        </p:spPr>
      </p:pic>
      <p:pic>
        <p:nvPicPr>
          <p:cNvPr id="11" name="Picture 8" descr="挿絵 が含まれている画像&#10;&#10;説明は自動で生成されたものです">
            <a:extLst>
              <a:ext uri="{FF2B5EF4-FFF2-40B4-BE49-F238E27FC236}">
                <a16:creationId xmlns:a16="http://schemas.microsoft.com/office/drawing/2014/main" id="{D12778C0-5D70-75E2-4689-6A483CFD2B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8274" y="5233894"/>
            <a:ext cx="958393" cy="521769"/>
          </a:xfrm>
          <a:prstGeom prst="rect">
            <a:avLst/>
          </a:prstGeom>
        </p:spPr>
      </p:pic>
      <p:pic>
        <p:nvPicPr>
          <p:cNvPr id="12" name="Picture 1" descr="グラフィカル ユーザー インターフェイス, アプリケーション&#10;&#10;説明は自動で生成されたものです">
            <a:extLst>
              <a:ext uri="{FF2B5EF4-FFF2-40B4-BE49-F238E27FC236}">
                <a16:creationId xmlns:a16="http://schemas.microsoft.com/office/drawing/2014/main" id="{942CA4BD-1B87-8689-612D-475149A0E2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8153" y="5894839"/>
            <a:ext cx="1364968" cy="5068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7F11B79-4F16-2DDC-00E3-27516A6887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67397" y="2204382"/>
            <a:ext cx="3657600" cy="50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277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D7F5649-8B3F-5AE9-B599-B229924D882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altLang="ja" smtClean="0"/>
              <a:pPr/>
              <a:t>2</a:t>
            </a:fld>
            <a:endParaRPr lang="ja" altLang="en-US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AA735745-4EDD-0B14-8379-66CE4C893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" sz="3067">
                <a:solidFill>
                  <a:srgbClr val="434343"/>
                </a:solidFill>
              </a:rPr>
              <a:t>Robo</a:t>
            </a:r>
            <a:r>
              <a:rPr lang="ja" altLang="en-US" sz="3067">
                <a:solidFill>
                  <a:srgbClr val="434343"/>
                </a:solidFill>
              </a:rPr>
              <a:t> </a:t>
            </a:r>
            <a:r>
              <a:rPr lang="en-US" altLang="ja" sz="3067">
                <a:solidFill>
                  <a:srgbClr val="434343"/>
                </a:solidFill>
              </a:rPr>
              <a:t>Blocks</a:t>
            </a:r>
            <a:r>
              <a:rPr lang="ja" altLang="en-US" sz="3067">
                <a:solidFill>
                  <a:srgbClr val="434343"/>
                </a:solidFill>
              </a:rPr>
              <a:t>で生成</a:t>
            </a:r>
            <a:r>
              <a:rPr lang="en-US" altLang="ja" sz="3067">
                <a:solidFill>
                  <a:srgbClr val="434343"/>
                </a:solidFill>
              </a:rPr>
              <a:t>AI</a:t>
            </a:r>
            <a:r>
              <a:rPr lang="ja" altLang="en-US" sz="3067">
                <a:solidFill>
                  <a:srgbClr val="434343"/>
                </a:solidFill>
              </a:rPr>
              <a:t>を使うには②</a:t>
            </a:r>
            <a:endParaRPr lang="ja-JP" altLang="en-US" sz="3067">
              <a:solidFill>
                <a:srgbClr val="434343"/>
              </a:solidFill>
            </a:endParaRP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D965FC3-8348-567F-3412-42C69547BD1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kumimoji="1" lang="en" altLang="ja-JP" b="0" err="1"/>
              <a:t>ChatGPT</a:t>
            </a:r>
            <a:r>
              <a:rPr kumimoji="1" lang="ja-JP" altLang="en-US" b="0"/>
              <a:t>ブロックを組み立てましょう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045DB61-C666-3DF0-3038-9D432ADECBD2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" altLang="ja-JP" sz="1600" err="1"/>
              <a:t>ChatGPT</a:t>
            </a:r>
            <a:r>
              <a:rPr lang="ja-JP" altLang="en-US" sz="1600"/>
              <a:t>ブロックを含むブロックを組み立てます。</a:t>
            </a:r>
          </a:p>
          <a:p>
            <a:r>
              <a:rPr lang="ja-JP" altLang="en-US" sz="1600"/>
              <a:t>下のサンプルの通りに組み立ててみてください。</a:t>
            </a:r>
          </a:p>
          <a:p>
            <a:endParaRPr kumimoji="1" lang="ja-JP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92D375-FA25-3B9C-E33D-650D11319D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675" y="3163211"/>
            <a:ext cx="4375211" cy="15525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F4713E6-AC01-3C1C-1CF5-AC346C3A3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501" y="2557914"/>
            <a:ext cx="3657600" cy="17421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6A11B2A-DAAE-3A93-CD2B-1F75A4A416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8501" y="4587229"/>
            <a:ext cx="3657600" cy="157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730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8EB09D6-D0EE-AC9F-0284-008CB8181C1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1219170"/>
            <a:fld id="{00000000-1234-1234-1234-123412341234}" type="slidenum">
              <a:rPr kumimoji="0" lang="en-US" altLang="ja" kern="0">
                <a:solidFill>
                  <a:srgbClr val="595959"/>
                </a:solidFill>
              </a:rPr>
              <a:pPr defTabSz="1219170"/>
              <a:t>3</a:t>
            </a:fld>
            <a:endParaRPr kumimoji="0" lang="ja" altLang="en-US" kern="0">
              <a:solidFill>
                <a:srgbClr val="595959"/>
              </a:solidFill>
            </a:endParaRP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EA96A931-AA22-1E37-7754-BA26B32CA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067">
                <a:solidFill>
                  <a:srgbClr val="434343"/>
                </a:solidFill>
              </a:rPr>
              <a:t>生成</a:t>
            </a:r>
            <a:r>
              <a:rPr lang="en" altLang="ja-JP" sz="3067">
                <a:solidFill>
                  <a:srgbClr val="434343"/>
                </a:solidFill>
              </a:rPr>
              <a:t>AI</a:t>
            </a:r>
            <a:r>
              <a:rPr lang="ja-JP" altLang="en-US" sz="3067">
                <a:solidFill>
                  <a:srgbClr val="434343"/>
                </a:solidFill>
              </a:rPr>
              <a:t>で周りの人々に貢献できるかな？①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819F82-0386-E1B1-7001-DAB681B45A8B}"/>
              </a:ext>
            </a:extLst>
          </p:cNvPr>
          <p:cNvSpPr/>
          <p:nvPr/>
        </p:nvSpPr>
        <p:spPr>
          <a:xfrm>
            <a:off x="1018117" y="2163231"/>
            <a:ext cx="10466916" cy="441854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endParaRPr kumimoji="0" lang="en-US" sz="1867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EEF76BB-8FC4-6BB7-BE77-898F4EBD0989}"/>
              </a:ext>
            </a:extLst>
          </p:cNvPr>
          <p:cNvSpPr/>
          <p:nvPr/>
        </p:nvSpPr>
        <p:spPr>
          <a:xfrm>
            <a:off x="1018116" y="2163229"/>
            <a:ext cx="2788709" cy="51329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テーマ（クラス共通）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AF3B8F-DC98-FF98-F86E-5C233D717492}"/>
              </a:ext>
            </a:extLst>
          </p:cNvPr>
          <p:cNvSpPr/>
          <p:nvPr/>
        </p:nvSpPr>
        <p:spPr>
          <a:xfrm>
            <a:off x="1018115" y="2676521"/>
            <a:ext cx="2788709" cy="758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誰のどのような課題を</a:t>
            </a:r>
            <a:endParaRPr kumimoji="0" lang="en-US" altLang="ja-JP" sz="1867" kern="0">
              <a:solidFill>
                <a:srgbClr val="000000"/>
              </a:solidFill>
              <a:latin typeface="Arial"/>
              <a:ea typeface="ＭＳ Ｐゴシック" panose="020B0600070205080204" pitchFamily="34" charset="-128"/>
              <a:sym typeface="Arial"/>
            </a:endParaRPr>
          </a:p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解決するか？</a:t>
            </a:r>
            <a:endParaRPr kumimoji="0" lang="ja-JP" altLang="en-US" sz="1867" kern="0">
              <a:solidFill>
                <a:srgbClr val="000000"/>
              </a:solidFill>
              <a:latin typeface="Arial"/>
              <a:ea typeface="ＭＳ Ｐゴシック" panose="020B0600070205080204" pitchFamily="34" charset="-128"/>
              <a:sym typeface="Arial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D29D00D-F27D-BEA9-7A1B-C857154566FF}"/>
              </a:ext>
            </a:extLst>
          </p:cNvPr>
          <p:cNvSpPr/>
          <p:nvPr/>
        </p:nvSpPr>
        <p:spPr>
          <a:xfrm>
            <a:off x="1018114" y="3440469"/>
            <a:ext cx="2788709" cy="77592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何を作るか？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BCC3B8-3080-CD26-6667-C88258D9CA11}"/>
              </a:ext>
            </a:extLst>
          </p:cNvPr>
          <p:cNvSpPr/>
          <p:nvPr/>
        </p:nvSpPr>
        <p:spPr>
          <a:xfrm>
            <a:off x="1018112" y="4216397"/>
            <a:ext cx="2788709" cy="76394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生成AIをどのように</a:t>
            </a:r>
          </a:p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活用できるか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FFFB417-A293-1C4C-EBB8-A4E17D115808}"/>
              </a:ext>
            </a:extLst>
          </p:cNvPr>
          <p:cNvSpPr/>
          <p:nvPr/>
        </p:nvSpPr>
        <p:spPr>
          <a:xfrm>
            <a:off x="3806823" y="2163229"/>
            <a:ext cx="7683500" cy="51329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algn="ctr" defTabSz="1219170">
              <a:buClr>
                <a:srgbClr val="000000"/>
              </a:buClr>
            </a:pPr>
            <a:r>
              <a:rPr kumimoji="0" lang="ja-JP" altLang="en-US" sz="1467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文化祭</a:t>
            </a:r>
            <a:endParaRPr kumimoji="0" lang="en-US" sz="1867" kern="0">
              <a:solidFill>
                <a:srgbClr val="000000"/>
              </a:solidFill>
              <a:latin typeface="Arial"/>
              <a:sym typeface="Arial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B9397D5-BC9A-BA9C-DE4B-3F2F2178DBCB}"/>
              </a:ext>
            </a:extLst>
          </p:cNvPr>
          <p:cNvSpPr/>
          <p:nvPr/>
        </p:nvSpPr>
        <p:spPr>
          <a:xfrm>
            <a:off x="3806823" y="2676521"/>
            <a:ext cx="7683500" cy="758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t"/>
          <a:lstStyle/>
          <a:p>
            <a:pPr defTabSz="1219170">
              <a:buClr>
                <a:srgbClr val="000000"/>
              </a:buClr>
            </a:pPr>
            <a:r>
              <a:rPr kumimoji="0" lang="ja-JP" altLang="en-US" sz="1467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文化祭の当日、外部の人が来た時に、展示の場所や、催し物の開始時間が</a:t>
            </a:r>
            <a:br>
              <a:rPr kumimoji="0" lang="ja-JP" altLang="en-US" sz="1467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</a:br>
            <a:r>
              <a:rPr kumimoji="0" lang="ja-JP" altLang="en-US" sz="1467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分からなくて迷子になることがある。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50DB5DA-F4A0-C018-D4F9-401038DDF523}"/>
              </a:ext>
            </a:extLst>
          </p:cNvPr>
          <p:cNvSpPr/>
          <p:nvPr/>
        </p:nvSpPr>
        <p:spPr>
          <a:xfrm>
            <a:off x="3806823" y="3440469"/>
            <a:ext cx="7683500" cy="77592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t"/>
          <a:lstStyle/>
          <a:p>
            <a:pPr defTabSz="1219170">
              <a:buClr>
                <a:srgbClr val="000000"/>
              </a:buClr>
            </a:pPr>
            <a:r>
              <a:rPr kumimoji="0" lang="ja-JP" altLang="en-US" sz="1467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正面入口で道案内ができるPepperを作る。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556812F-CA71-CC06-87B9-2093EAE0FD2E}"/>
              </a:ext>
            </a:extLst>
          </p:cNvPr>
          <p:cNvSpPr/>
          <p:nvPr/>
        </p:nvSpPr>
        <p:spPr>
          <a:xfrm>
            <a:off x="3806823" y="4216397"/>
            <a:ext cx="7683500" cy="76394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t"/>
          <a:lstStyle/>
          <a:p>
            <a:pPr defTabSz="1219170">
              <a:buClr>
                <a:srgbClr val="000000"/>
              </a:buClr>
            </a:pPr>
            <a:r>
              <a:rPr kumimoji="0" lang="ja-JP" altLang="en-US" sz="1467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展示会場を予め条件として定めておき、質問文に合わせて案内する。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758F5F1-196B-FC32-F6AD-F930DF2F6DCC}"/>
              </a:ext>
            </a:extLst>
          </p:cNvPr>
          <p:cNvSpPr/>
          <p:nvPr/>
        </p:nvSpPr>
        <p:spPr>
          <a:xfrm>
            <a:off x="1018112" y="4980344"/>
            <a:ext cx="2788709" cy="160142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プロンプト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12DB82E-5C1E-1078-4380-1A188A4C4183}"/>
              </a:ext>
            </a:extLst>
          </p:cNvPr>
          <p:cNvSpPr/>
          <p:nvPr/>
        </p:nvSpPr>
        <p:spPr>
          <a:xfrm>
            <a:off x="3806821" y="4980344"/>
            <a:ext cx="7678209" cy="160142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t"/>
          <a:lstStyle/>
          <a:p>
            <a:pPr defTabSz="1219170">
              <a:buClr>
                <a:srgbClr val="000000"/>
              </a:buClr>
            </a:pPr>
            <a:r>
              <a:rPr kumimoji="0" lang="ja-JP" altLang="en-US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あなたは、中学校の文化祭の入口受付でお客様に校舎の案内をします。</a:t>
            </a:r>
            <a:endParaRPr kumimoji="0" lang="en-US" altLang="ja-JP" sz="1333" kern="0">
              <a:solidFill>
                <a:srgbClr val="000000"/>
              </a:solidFill>
              <a:latin typeface="Arial"/>
              <a:ea typeface="ＭＳ Ｐゴシック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</a:pPr>
            <a:r>
              <a:rPr kumimoji="0" lang="en-US" altLang="ja-JP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#</a:t>
            </a:r>
            <a:r>
              <a:rPr kumimoji="0" lang="ja-JP" altLang="en-US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条件</a:t>
            </a:r>
            <a:endParaRPr kumimoji="0" lang="ja-JP" altLang="en-US" sz="1333" kern="0">
              <a:solidFill>
                <a:srgbClr val="000000"/>
              </a:solidFill>
              <a:latin typeface="Arial"/>
              <a:ea typeface="ＭＳ Ｐゴシック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</a:pPr>
            <a:r>
              <a:rPr kumimoji="0" lang="en-US" altLang="ja-JP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-</a:t>
            </a:r>
            <a:r>
              <a:rPr kumimoji="0" lang="ja-JP" altLang="en-US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中学校</a:t>
            </a:r>
            <a:r>
              <a:rPr kumimoji="0" lang="en-US" altLang="ja-JP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1</a:t>
            </a:r>
            <a:r>
              <a:rPr kumimoji="0" lang="ja-JP" altLang="en-US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年生の展示は</a:t>
            </a:r>
            <a:r>
              <a:rPr kumimoji="0" lang="en-US" altLang="ja-JP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1</a:t>
            </a:r>
            <a:r>
              <a:rPr kumimoji="0" lang="ja-JP" altLang="en-US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階にあります。受付から直進した場所にあります</a:t>
            </a:r>
            <a:endParaRPr kumimoji="0" lang="ja-JP" altLang="en-US" sz="1333" kern="0">
              <a:solidFill>
                <a:srgbClr val="000000"/>
              </a:solidFill>
              <a:latin typeface="Arial"/>
              <a:ea typeface="ＭＳ Ｐゴシック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</a:pPr>
            <a:r>
              <a:rPr kumimoji="0" lang="en-US" altLang="ja-JP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-</a:t>
            </a:r>
            <a:r>
              <a:rPr kumimoji="0" lang="ja-JP" altLang="en-US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中学校</a:t>
            </a:r>
            <a:r>
              <a:rPr kumimoji="0" lang="en-US" altLang="ja-JP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2</a:t>
            </a:r>
            <a:r>
              <a:rPr kumimoji="0" lang="ja-JP" altLang="en-US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年生の展示は</a:t>
            </a:r>
            <a:r>
              <a:rPr kumimoji="0" lang="en-US" altLang="ja-JP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2</a:t>
            </a:r>
            <a:r>
              <a:rPr kumimoji="0" lang="ja-JP" altLang="en-US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階にあります。正面の階段を上った場所にあります</a:t>
            </a:r>
            <a:endParaRPr kumimoji="0" lang="ja-JP" altLang="en-US" sz="1333" kern="0">
              <a:solidFill>
                <a:srgbClr val="000000"/>
              </a:solidFill>
              <a:latin typeface="Arial"/>
              <a:ea typeface="ＭＳ Ｐゴシック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</a:pPr>
            <a:r>
              <a:rPr kumimoji="0" lang="en-US" altLang="ja-JP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-</a:t>
            </a:r>
            <a:r>
              <a:rPr kumimoji="0" lang="ja-JP" altLang="en-US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中学校</a:t>
            </a:r>
            <a:r>
              <a:rPr kumimoji="0" lang="en-US" altLang="ja-JP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2</a:t>
            </a:r>
            <a:r>
              <a:rPr kumimoji="0" lang="ja-JP" altLang="en-US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年生の展示は</a:t>
            </a:r>
            <a:r>
              <a:rPr kumimoji="0" lang="en-US" altLang="ja-JP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3</a:t>
            </a:r>
            <a:r>
              <a:rPr kumimoji="0" lang="ja-JP" altLang="en-US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階にあります。正面の階段を上った場所にあります</a:t>
            </a:r>
            <a:endParaRPr kumimoji="0" lang="ja-JP" altLang="en-US" sz="1333" kern="0">
              <a:solidFill>
                <a:srgbClr val="000000"/>
              </a:solidFill>
              <a:latin typeface="Arial"/>
              <a:ea typeface="ＭＳ Ｐゴシック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</a:pPr>
            <a:r>
              <a:rPr kumimoji="0" lang="en-US" altLang="ja-JP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-</a:t>
            </a:r>
            <a:r>
              <a:rPr kumimoji="0" lang="ja-JP" altLang="en-US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音楽部の発表は体育館で</a:t>
            </a:r>
            <a:r>
              <a:rPr kumimoji="0" lang="en-US" altLang="ja-JP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14</a:t>
            </a:r>
            <a:r>
              <a:rPr kumimoji="0" lang="ja-JP" altLang="en-US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時から実施します</a:t>
            </a:r>
            <a:endParaRPr kumimoji="0" lang="ja-JP" altLang="en-US" sz="1333" kern="0">
              <a:solidFill>
                <a:srgbClr val="000000"/>
              </a:solidFill>
              <a:latin typeface="Arial"/>
              <a:ea typeface="ＭＳ Ｐゴシック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</a:pPr>
            <a:r>
              <a:rPr kumimoji="0" lang="en-US" altLang="ja-JP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-</a:t>
            </a:r>
            <a:r>
              <a:rPr kumimoji="0" lang="ja-JP" altLang="en-US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パソコンクラブの体験会は、</a:t>
            </a:r>
            <a:r>
              <a:rPr kumimoji="0" lang="en-US" altLang="ja-JP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4</a:t>
            </a:r>
            <a:r>
              <a:rPr kumimoji="0" lang="ja-JP" altLang="en-US" sz="1333" kern="0">
                <a:solidFill>
                  <a:srgbClr val="000000"/>
                </a:solidFill>
                <a:latin typeface="Arial"/>
                <a:ea typeface="+mn-lt"/>
                <a:cs typeface="Arial"/>
                <a:sym typeface="Arial"/>
              </a:rPr>
              <a:t>階の理科室で随時実施しています</a:t>
            </a:r>
            <a:endParaRPr kumimoji="0" lang="ja-JP" altLang="en-US" sz="1333" kern="0">
              <a:solidFill>
                <a:srgbClr val="000000"/>
              </a:solidFill>
              <a:latin typeface="Arial"/>
              <a:ea typeface="ＭＳ Ｐゴシック"/>
              <a:cs typeface="Arial"/>
              <a:sym typeface="Arial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A0EB863-ACF6-0602-9B13-B31BE8629D37}"/>
              </a:ext>
            </a:extLst>
          </p:cNvPr>
          <p:cNvSpPr/>
          <p:nvPr/>
        </p:nvSpPr>
        <p:spPr>
          <a:xfrm>
            <a:off x="1018116" y="1644644"/>
            <a:ext cx="2788709" cy="51329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記入者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E6E4C85-0617-85C9-1E4F-64258E0B49F7}"/>
              </a:ext>
            </a:extLst>
          </p:cNvPr>
          <p:cNvSpPr/>
          <p:nvPr/>
        </p:nvSpPr>
        <p:spPr>
          <a:xfrm>
            <a:off x="3806823" y="1644645"/>
            <a:ext cx="1227667" cy="52387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1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CA57E13-E005-E0A0-D43D-A39ACC3D9D91}"/>
              </a:ext>
            </a:extLst>
          </p:cNvPr>
          <p:cNvSpPr/>
          <p:nvPr/>
        </p:nvSpPr>
        <p:spPr>
          <a:xfrm>
            <a:off x="5023907" y="1644645"/>
            <a:ext cx="762000" cy="52387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組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91B1694-22E6-C61C-DA45-B8EE6584E887}"/>
              </a:ext>
            </a:extLst>
          </p:cNvPr>
          <p:cNvSpPr/>
          <p:nvPr/>
        </p:nvSpPr>
        <p:spPr>
          <a:xfrm>
            <a:off x="5791197" y="1644645"/>
            <a:ext cx="1227667" cy="52387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4E93133-E3A4-E72F-B4E6-ED8012DA6BB2}"/>
              </a:ext>
            </a:extLst>
          </p:cNvPr>
          <p:cNvSpPr/>
          <p:nvPr/>
        </p:nvSpPr>
        <p:spPr>
          <a:xfrm>
            <a:off x="7008281" y="1644645"/>
            <a:ext cx="762000" cy="52387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番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A21E84E-57CF-CD01-1F4A-9E28254F22B2}"/>
              </a:ext>
            </a:extLst>
          </p:cNvPr>
          <p:cNvSpPr/>
          <p:nvPr/>
        </p:nvSpPr>
        <p:spPr>
          <a:xfrm>
            <a:off x="7770280" y="1644645"/>
            <a:ext cx="762000" cy="52387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名前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874A3B2-C722-5285-E60F-9CC2FF5FA2A3}"/>
              </a:ext>
            </a:extLst>
          </p:cNvPr>
          <p:cNvSpPr/>
          <p:nvPr/>
        </p:nvSpPr>
        <p:spPr>
          <a:xfrm>
            <a:off x="8532280" y="1644645"/>
            <a:ext cx="2947457" cy="52387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山田ぺぱ夫</a:t>
            </a:r>
            <a:endParaRPr kumimoji="0" lang="en-US" altLang="ja-JP" sz="1867" kern="0">
              <a:solidFill>
                <a:srgbClr val="FFFFFF"/>
              </a:solidFill>
              <a:latin typeface="Arial"/>
              <a:ea typeface="ＭＳ Ｐゴシック" panose="020B0600070205080204" pitchFamily="34" charset="-128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9B36FC-380B-05E9-375A-2F3FDF423DA3}"/>
              </a:ext>
            </a:extLst>
          </p:cNvPr>
          <p:cNvSpPr txBox="1"/>
          <p:nvPr/>
        </p:nvSpPr>
        <p:spPr>
          <a:xfrm>
            <a:off x="9125107" y="2711083"/>
            <a:ext cx="1974272" cy="41043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1219170">
              <a:buClr>
                <a:srgbClr val="000000"/>
              </a:buClr>
            </a:pPr>
            <a:endParaRPr kumimoji="0" lang="en-US"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6" name="テキスト プレースホルダー 3">
            <a:extLst>
              <a:ext uri="{FF2B5EF4-FFF2-40B4-BE49-F238E27FC236}">
                <a16:creationId xmlns:a16="http://schemas.microsoft.com/office/drawing/2014/main" id="{6C9339D1-D252-B466-318C-FA2AA8764E60}"/>
              </a:ext>
            </a:extLst>
          </p:cNvPr>
          <p:cNvSpPr txBox="1">
            <a:spLocks/>
          </p:cNvSpPr>
          <p:nvPr/>
        </p:nvSpPr>
        <p:spPr>
          <a:xfrm>
            <a:off x="1401967" y="1031388"/>
            <a:ext cx="6956355" cy="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116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tabLst/>
              <a:defRPr sz="2100" b="1" i="0" u="none" strike="noStrike" cap="none">
                <a:solidFill>
                  <a:srgbClr val="576C77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914400" marR="0" lvl="1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609585" indent="-547780" defTabSz="1219170">
              <a:buClr>
                <a:srgbClr val="595959"/>
              </a:buClr>
            </a:pPr>
            <a:r>
              <a:rPr lang="ja-JP" altLang="en-US" sz="2800" b="0" kern="0"/>
              <a:t>《記入例》</a:t>
            </a:r>
            <a:endParaRPr kumimoji="0" lang="ja-JP" altLang="en-US" sz="2800" b="0" kern="0"/>
          </a:p>
        </p:txBody>
      </p:sp>
    </p:spTree>
    <p:extLst>
      <p:ext uri="{BB962C8B-B14F-4D97-AF65-F5344CB8AC3E}">
        <p14:creationId xmlns:p14="http://schemas.microsoft.com/office/powerpoint/2010/main" val="917264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8EB09D6-D0EE-AC9F-0284-008CB8181C1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1219170"/>
            <a:fld id="{00000000-1234-1234-1234-123412341234}" type="slidenum">
              <a:rPr kumimoji="0" lang="en-US" altLang="ja" kern="0" dirty="0">
                <a:solidFill>
                  <a:srgbClr val="595959"/>
                </a:solidFill>
              </a:rPr>
              <a:pPr defTabSz="1219170"/>
              <a:t>4</a:t>
            </a:fld>
            <a:endParaRPr kumimoji="0" lang="ja" altLang="en-US" kern="0">
              <a:solidFill>
                <a:srgbClr val="595959"/>
              </a:solidFill>
            </a:endParaRP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EA96A931-AA22-1E37-7754-BA26B32CA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067">
                <a:solidFill>
                  <a:srgbClr val="434343"/>
                </a:solidFill>
              </a:rPr>
              <a:t>生成</a:t>
            </a:r>
            <a:r>
              <a:rPr lang="en" altLang="ja-JP" sz="3067">
                <a:solidFill>
                  <a:srgbClr val="434343"/>
                </a:solidFill>
              </a:rPr>
              <a:t>AI</a:t>
            </a:r>
            <a:r>
              <a:rPr lang="ja-JP" altLang="en-US" sz="3067">
                <a:solidFill>
                  <a:srgbClr val="434343"/>
                </a:solidFill>
              </a:rPr>
              <a:t>で周りの人々に貢献できるかな？①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298438A-9EC2-C8EF-733B-FB7644A58D2A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1401967" y="1031388"/>
            <a:ext cx="10685157" cy="605600"/>
          </a:xfrm>
        </p:spPr>
        <p:txBody>
          <a:bodyPr/>
          <a:lstStyle/>
          <a:p>
            <a:r>
              <a:rPr kumimoji="1" lang="ja-JP" altLang="en-US" b="0"/>
              <a:t>学校の行事で生成</a:t>
            </a:r>
            <a:r>
              <a:rPr kumimoji="1" lang="en" altLang="ja-JP" b="0"/>
              <a:t>AI</a:t>
            </a:r>
            <a:r>
              <a:rPr kumimoji="1" lang="ja-JP" altLang="en" b="0"/>
              <a:t>（</a:t>
            </a:r>
            <a:r>
              <a:rPr kumimoji="1" lang="en" altLang="ja-JP" b="0"/>
              <a:t>Pepper</a:t>
            </a:r>
            <a:r>
              <a:rPr kumimoji="1" lang="ja-JP" altLang="en" b="0"/>
              <a:t>）</a:t>
            </a:r>
            <a:r>
              <a:rPr kumimoji="1" lang="ja-JP" altLang="en-US" b="0"/>
              <a:t>を使うことを考えてみましょう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819F82-0386-E1B1-7001-DAB681B45A8B}"/>
              </a:ext>
            </a:extLst>
          </p:cNvPr>
          <p:cNvSpPr/>
          <p:nvPr/>
        </p:nvSpPr>
        <p:spPr>
          <a:xfrm>
            <a:off x="1018117" y="2163231"/>
            <a:ext cx="10466916" cy="441854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endParaRPr kumimoji="0" lang="en-US" sz="1867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EEF76BB-8FC4-6BB7-BE77-898F4EBD0989}"/>
              </a:ext>
            </a:extLst>
          </p:cNvPr>
          <p:cNvSpPr/>
          <p:nvPr/>
        </p:nvSpPr>
        <p:spPr>
          <a:xfrm>
            <a:off x="1018116" y="2163229"/>
            <a:ext cx="2788709" cy="51329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テーマ（クラス共通）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AF3B8F-DC98-FF98-F86E-5C233D717492}"/>
              </a:ext>
            </a:extLst>
          </p:cNvPr>
          <p:cNvSpPr/>
          <p:nvPr/>
        </p:nvSpPr>
        <p:spPr>
          <a:xfrm>
            <a:off x="1018115" y="2676521"/>
            <a:ext cx="2788709" cy="758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誰のどのような課題を</a:t>
            </a:r>
            <a:endParaRPr kumimoji="0" lang="en-US" altLang="ja-JP" sz="1867" kern="0">
              <a:solidFill>
                <a:srgbClr val="000000"/>
              </a:solidFill>
              <a:latin typeface="Arial"/>
              <a:ea typeface="ＭＳ Ｐゴシック" panose="020B0600070205080204" pitchFamily="34" charset="-128"/>
              <a:sym typeface="Arial"/>
            </a:endParaRPr>
          </a:p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解決するか？</a:t>
            </a:r>
            <a:endParaRPr kumimoji="0" lang="ja-JP" altLang="en-US" sz="1867" kern="0">
              <a:solidFill>
                <a:srgbClr val="000000"/>
              </a:solidFill>
              <a:latin typeface="Arial"/>
              <a:ea typeface="ＭＳ Ｐゴシック" panose="020B0600070205080204" pitchFamily="34" charset="-128"/>
              <a:sym typeface="Arial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D29D00D-F27D-BEA9-7A1B-C857154566FF}"/>
              </a:ext>
            </a:extLst>
          </p:cNvPr>
          <p:cNvSpPr/>
          <p:nvPr/>
        </p:nvSpPr>
        <p:spPr>
          <a:xfrm>
            <a:off x="1018114" y="3440469"/>
            <a:ext cx="2788709" cy="77592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何を作るか？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BCC3B8-3080-CD26-6667-C88258D9CA11}"/>
              </a:ext>
            </a:extLst>
          </p:cNvPr>
          <p:cNvSpPr/>
          <p:nvPr/>
        </p:nvSpPr>
        <p:spPr>
          <a:xfrm>
            <a:off x="1018112" y="4216397"/>
            <a:ext cx="2788709" cy="76394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生成AIをどのように</a:t>
            </a:r>
          </a:p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活用できるか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FFFB417-A293-1C4C-EBB8-A4E17D115808}"/>
              </a:ext>
            </a:extLst>
          </p:cNvPr>
          <p:cNvSpPr/>
          <p:nvPr/>
        </p:nvSpPr>
        <p:spPr>
          <a:xfrm>
            <a:off x="3806823" y="2163229"/>
            <a:ext cx="7683500" cy="51329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t"/>
          <a:lstStyle/>
          <a:p>
            <a:pPr defTabSz="1219170">
              <a:buClr>
                <a:srgbClr val="000000"/>
              </a:buClr>
            </a:pPr>
            <a:endParaRPr kumimoji="0" lang="ja-JP" altLang="en-US" sz="1467" kern="0">
              <a:solidFill>
                <a:srgbClr val="000000"/>
              </a:solidFill>
              <a:latin typeface="Arial"/>
              <a:ea typeface="ＭＳ Ｐゴシック"/>
              <a:cs typeface="Arial"/>
              <a:sym typeface="Arial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B9397D5-BC9A-BA9C-DE4B-3F2F2178DBCB}"/>
              </a:ext>
            </a:extLst>
          </p:cNvPr>
          <p:cNvSpPr/>
          <p:nvPr/>
        </p:nvSpPr>
        <p:spPr>
          <a:xfrm>
            <a:off x="3806823" y="2676521"/>
            <a:ext cx="7683500" cy="758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t"/>
          <a:lstStyle/>
          <a:p>
            <a:pPr defTabSz="1219170">
              <a:buClr>
                <a:srgbClr val="000000"/>
              </a:buClr>
            </a:pPr>
            <a:endParaRPr kumimoji="0" lang="ja-JP" altLang="en-US" sz="1467" kern="0">
              <a:solidFill>
                <a:srgbClr val="000000"/>
              </a:solidFill>
              <a:latin typeface="Arial"/>
              <a:ea typeface="ＭＳ Ｐゴシック"/>
              <a:cs typeface="Arial"/>
              <a:sym typeface="Arial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50DB5DA-F4A0-C018-D4F9-401038DDF523}"/>
              </a:ext>
            </a:extLst>
          </p:cNvPr>
          <p:cNvSpPr/>
          <p:nvPr/>
        </p:nvSpPr>
        <p:spPr>
          <a:xfrm>
            <a:off x="3806823" y="3440469"/>
            <a:ext cx="7683500" cy="77592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t"/>
          <a:lstStyle/>
          <a:p>
            <a:pPr defTabSz="1219170">
              <a:buClr>
                <a:srgbClr val="000000"/>
              </a:buClr>
            </a:pPr>
            <a:endParaRPr kumimoji="0" lang="ja-JP" altLang="en-US" sz="1467" kern="0">
              <a:solidFill>
                <a:srgbClr val="000000"/>
              </a:solidFill>
              <a:latin typeface="Arial"/>
              <a:ea typeface="ＭＳ Ｐゴシック"/>
              <a:cs typeface="Arial"/>
              <a:sym typeface="Arial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556812F-CA71-CC06-87B9-2093EAE0FD2E}"/>
              </a:ext>
            </a:extLst>
          </p:cNvPr>
          <p:cNvSpPr/>
          <p:nvPr/>
        </p:nvSpPr>
        <p:spPr>
          <a:xfrm>
            <a:off x="3806823" y="4216397"/>
            <a:ext cx="7683500" cy="76394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t"/>
          <a:lstStyle/>
          <a:p>
            <a:pPr defTabSz="1219170">
              <a:buClr>
                <a:srgbClr val="000000"/>
              </a:buClr>
            </a:pPr>
            <a:endParaRPr kumimoji="0" lang="ja-JP" altLang="en-US" sz="1467" kern="0">
              <a:solidFill>
                <a:srgbClr val="000000"/>
              </a:solidFill>
              <a:latin typeface="Arial"/>
              <a:ea typeface="ＭＳ Ｐゴシック"/>
              <a:cs typeface="Arial"/>
              <a:sym typeface="Arial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758F5F1-196B-FC32-F6AD-F930DF2F6DCC}"/>
              </a:ext>
            </a:extLst>
          </p:cNvPr>
          <p:cNvSpPr/>
          <p:nvPr/>
        </p:nvSpPr>
        <p:spPr>
          <a:xfrm>
            <a:off x="1018112" y="4980344"/>
            <a:ext cx="2788709" cy="160142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プロンプト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12DB82E-5C1E-1078-4380-1A188A4C4183}"/>
              </a:ext>
            </a:extLst>
          </p:cNvPr>
          <p:cNvSpPr/>
          <p:nvPr/>
        </p:nvSpPr>
        <p:spPr>
          <a:xfrm>
            <a:off x="3806821" y="4980344"/>
            <a:ext cx="7678209" cy="160142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t"/>
          <a:lstStyle/>
          <a:p>
            <a:pPr defTabSz="1219170">
              <a:buClr>
                <a:srgbClr val="000000"/>
              </a:buClr>
            </a:pPr>
            <a:endParaRPr kumimoji="0" lang="ja-JP" altLang="en-US" sz="1467" kern="0">
              <a:solidFill>
                <a:srgbClr val="000000"/>
              </a:solidFill>
              <a:latin typeface="Arial"/>
              <a:ea typeface="ＭＳ Ｐゴシック"/>
              <a:cs typeface="Arial"/>
              <a:sym typeface="Arial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A0EB863-ACF6-0602-9B13-B31BE8629D37}"/>
              </a:ext>
            </a:extLst>
          </p:cNvPr>
          <p:cNvSpPr/>
          <p:nvPr/>
        </p:nvSpPr>
        <p:spPr>
          <a:xfrm>
            <a:off x="1018116" y="1644644"/>
            <a:ext cx="2788709" cy="51329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記入者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E6E4C85-0617-85C9-1E4F-64258E0B49F7}"/>
              </a:ext>
            </a:extLst>
          </p:cNvPr>
          <p:cNvSpPr/>
          <p:nvPr/>
        </p:nvSpPr>
        <p:spPr>
          <a:xfrm>
            <a:off x="3806823" y="1644645"/>
            <a:ext cx="1227667" cy="52387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t"/>
          <a:lstStyle/>
          <a:p>
            <a:pPr defTabSz="1219170">
              <a:buClr>
                <a:srgbClr val="000000"/>
              </a:buClr>
            </a:pPr>
            <a:endParaRPr kumimoji="0" lang="ja-JP" altLang="en-US" sz="1600" kern="0">
              <a:solidFill>
                <a:srgbClr val="000000"/>
              </a:solidFill>
              <a:latin typeface="Arial"/>
              <a:ea typeface="ＭＳ Ｐゴシック"/>
              <a:cs typeface="Arial"/>
              <a:sym typeface="Arial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CA57E13-E005-E0A0-D43D-A39ACC3D9D91}"/>
              </a:ext>
            </a:extLst>
          </p:cNvPr>
          <p:cNvSpPr/>
          <p:nvPr/>
        </p:nvSpPr>
        <p:spPr>
          <a:xfrm>
            <a:off x="5023907" y="1644645"/>
            <a:ext cx="762000" cy="52387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組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91B1694-22E6-C61C-DA45-B8EE6584E887}"/>
              </a:ext>
            </a:extLst>
          </p:cNvPr>
          <p:cNvSpPr/>
          <p:nvPr/>
        </p:nvSpPr>
        <p:spPr>
          <a:xfrm>
            <a:off x="5791197" y="1644645"/>
            <a:ext cx="1227667" cy="52387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t"/>
          <a:lstStyle/>
          <a:p>
            <a:pPr defTabSz="1219170">
              <a:buClr>
                <a:srgbClr val="000000"/>
              </a:buClr>
            </a:pPr>
            <a:endParaRPr kumimoji="0" lang="ja-JP" altLang="en-US" sz="1600" kern="0">
              <a:solidFill>
                <a:srgbClr val="000000"/>
              </a:solidFill>
              <a:latin typeface="Arial"/>
              <a:ea typeface="ＭＳ Ｐゴシック"/>
              <a:cs typeface="Arial"/>
              <a:sym typeface="Arial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4E93133-E3A4-E72F-B4E6-ED8012DA6BB2}"/>
              </a:ext>
            </a:extLst>
          </p:cNvPr>
          <p:cNvSpPr/>
          <p:nvPr/>
        </p:nvSpPr>
        <p:spPr>
          <a:xfrm>
            <a:off x="7008281" y="1644645"/>
            <a:ext cx="762000" cy="52387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番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A21E84E-57CF-CD01-1F4A-9E28254F22B2}"/>
              </a:ext>
            </a:extLst>
          </p:cNvPr>
          <p:cNvSpPr/>
          <p:nvPr/>
        </p:nvSpPr>
        <p:spPr>
          <a:xfrm>
            <a:off x="7770280" y="1644645"/>
            <a:ext cx="762000" cy="52387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algn="ctr" defTabSz="1219170">
              <a:buClr>
                <a:srgbClr val="000000"/>
              </a:buClr>
            </a:pPr>
            <a:r>
              <a:rPr kumimoji="0" lang="ja-JP" altLang="en-US" sz="1600" kern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</a:rPr>
              <a:t>名前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874A3B2-C722-5285-E60F-9CC2FF5FA2A3}"/>
              </a:ext>
            </a:extLst>
          </p:cNvPr>
          <p:cNvSpPr/>
          <p:nvPr/>
        </p:nvSpPr>
        <p:spPr>
          <a:xfrm>
            <a:off x="8532280" y="1644645"/>
            <a:ext cx="2947457" cy="52387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algn="ctr" defTabSz="1219170">
              <a:buClr>
                <a:srgbClr val="000000"/>
              </a:buClr>
            </a:pPr>
            <a:endParaRPr kumimoji="0" lang="ja-JP" altLang="en-US" sz="1600" kern="0">
              <a:solidFill>
                <a:srgbClr val="000000"/>
              </a:solidFill>
              <a:latin typeface="Arial"/>
              <a:ea typeface="ＭＳ Ｐゴシック"/>
              <a:cs typeface="Arial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9B36FC-380B-05E9-375A-2F3FDF423DA3}"/>
              </a:ext>
            </a:extLst>
          </p:cNvPr>
          <p:cNvSpPr txBox="1"/>
          <p:nvPr/>
        </p:nvSpPr>
        <p:spPr>
          <a:xfrm>
            <a:off x="9125107" y="2711083"/>
            <a:ext cx="1974272" cy="41043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1219170">
              <a:buClr>
                <a:srgbClr val="000000"/>
              </a:buClr>
            </a:pPr>
            <a:endParaRPr kumimoji="0" lang="en-US"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72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B458DFE6D7FD6840A3A41736A25531C3" ma:contentTypeVersion="19" ma:contentTypeDescription="新しいドキュメントを作成します。" ma:contentTypeScope="" ma:versionID="a4ebd97f1bfd954f355f05c5dd8b6fdf">
  <xsd:schema xmlns:xsd="http://www.w3.org/2001/XMLSchema" xmlns:xs="http://www.w3.org/2001/XMLSchema" xmlns:p="http://schemas.microsoft.com/office/2006/metadata/properties" xmlns:ns2="555af501-0a14-43c1-977b-4d9b113bcf9a" xmlns:ns3="872fab5e-b5db-4d43-88af-8393a8e1f579" targetNamespace="http://schemas.microsoft.com/office/2006/metadata/properties" ma:root="true" ma:fieldsID="e3b1fc44290dfefb0ec8027e5536f32c" ns2:_="" ns3:_="">
    <xsd:import namespace="555af501-0a14-43c1-977b-4d9b113bcf9a"/>
    <xsd:import namespace="872fab5e-b5db-4d43-88af-8393a8e1f57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bjectDetectorVersions" minOccurs="0"/>
                <xsd:element ref="ns2:MediaServiceLocation" minOccurs="0"/>
                <xsd:element ref="ns2:_x30d5__x30a9__x30eb__x30c0__x30fb__x30d5__x30a1__x30a4__x30eb__x306e__x8aac__x660e_" minOccurs="0"/>
                <xsd:element ref="ns2:_x3042__x3042__x3042_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5af501-0a14-43c1-977b-4d9b113bcf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画像タグ" ma:readOnly="false" ma:fieldId="{5cf76f15-5ced-4ddc-b409-7134ff3c332f}" ma:taxonomyMulti="true" ma:sspId="c57a3001-103b-4d8c-9af8-7c9291e7865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_x30d5__x30a9__x30eb__x30c0__x30fb__x30d5__x30a1__x30a4__x30eb__x306e__x8aac__x660e_" ma:index="22" nillable="true" ma:displayName="フォルダ・ファイルの説明" ma:description="フォルダ・ファイルの説明" ma:format="Dropdown" ma:internalName="_x30d5__x30a9__x30eb__x30c0__x30fb__x30d5__x30a1__x30a4__x30eb__x306e__x8aac__x660e_">
      <xsd:simpleType>
        <xsd:restriction base="dms:Text">
          <xsd:maxLength value="255"/>
        </xsd:restriction>
      </xsd:simpleType>
    </xsd:element>
    <xsd:element name="_x3042__x3042__x3042_" ma:index="23" nillable="true" ma:displayName="あああ" ma:description="あああ" ma:format="Dropdown" ma:internalName="_x3042__x3042__x3042_">
      <xsd:simpleType>
        <xsd:restriction base="dms:Choice">
          <xsd:enumeration value="Choice 1"/>
          <xsd:enumeration value="Choice 2"/>
          <xsd:enumeration value="Choice 3"/>
        </xsd:restriction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2fab5e-b5db-4d43-88af-8393a8e1f57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da27ad7f-d7d3-431c-9170-64fb612f1258}" ma:internalName="TaxCatchAll" ma:showField="CatchAllData" ma:web="872fab5e-b5db-4d43-88af-8393a8e1f57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55af501-0a14-43c1-977b-4d9b113bcf9a">
      <Terms xmlns="http://schemas.microsoft.com/office/infopath/2007/PartnerControls"/>
    </lcf76f155ced4ddcb4097134ff3c332f>
    <TaxCatchAll xmlns="872fab5e-b5db-4d43-88af-8393a8e1f579" xsi:nil="true"/>
    <_x30d5__x30a9__x30eb__x30c0__x30fb__x30d5__x30a1__x30a4__x30eb__x306e__x8aac__x660e_ xmlns="555af501-0a14-43c1-977b-4d9b113bcf9a" xsi:nil="true"/>
    <_x3042__x3042__x3042_ xmlns="555af501-0a14-43c1-977b-4d9b113bcf9a" xsi:nil="true"/>
    <MediaLengthInSeconds xmlns="555af501-0a14-43c1-977b-4d9b113bcf9a" xsi:nil="true"/>
    <SharedWithUsers xmlns="872fab5e-b5db-4d43-88af-8393a8e1f579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4F4A05B7-C5D6-4D93-BF84-B3FDE9D13CD1}"/>
</file>

<file path=customXml/itemProps2.xml><?xml version="1.0" encoding="utf-8"?>
<ds:datastoreItem xmlns:ds="http://schemas.openxmlformats.org/officeDocument/2006/customXml" ds:itemID="{B8397923-5C89-49E0-ADE0-DEC5435C4F32}"/>
</file>

<file path=customXml/itemProps3.xml><?xml version="1.0" encoding="utf-8"?>
<ds:datastoreItem xmlns:ds="http://schemas.openxmlformats.org/officeDocument/2006/customXml" ds:itemID="{E6A81963-2930-4BB0-8767-E011C593A013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451</Words>
  <Application>Microsoft Macintosh PowerPoint</Application>
  <PresentationFormat>ワイド画面</PresentationFormat>
  <Paragraphs>72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游ゴシック</vt:lpstr>
      <vt:lpstr>游ゴシック Light</vt:lpstr>
      <vt:lpstr>Arial</vt:lpstr>
      <vt:lpstr>Century Gothic</vt:lpstr>
      <vt:lpstr>メイリオ</vt:lpstr>
      <vt:lpstr>メイリオ</vt:lpstr>
      <vt:lpstr>Office テーマ</vt:lpstr>
      <vt:lpstr>Simple Light</vt:lpstr>
      <vt:lpstr>ChatGPT機能ブロック一覧</vt:lpstr>
      <vt:lpstr>Robo Blocksで生成AIを使うには②</vt:lpstr>
      <vt:lpstr>生成AIで周りの人々に貢献できるかな？①</vt:lpstr>
      <vt:lpstr>生成AIで周りの人々に貢献できるかな？①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ChatGPT機能ブロック一覧</dc:title>
  <dc:creator>Chiaki Ota - 太田 千晶</dc:creator>
  <cp:lastModifiedBy>Chiaki Ota - 太田 千晶</cp:lastModifiedBy>
  <cp:revision>1</cp:revision>
  <dcterms:created xsi:type="dcterms:W3CDTF">2023-12-05T11:18:39Z</dcterms:created>
  <dcterms:modified xsi:type="dcterms:W3CDTF">2023-12-05T11:22:37Z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0x010100B458DFE6D7FD6840A3A41736A25531C3</vt:lpwstr>
  </property>
  <property fmtid="{D5CDD505-2E9C-101B-9397-08002B2CF9AE}" pid="3" name="xd_ProgID">
    <vt:lpwstr/>
  </property>
  <property fmtid="{D5CDD505-2E9C-101B-9397-08002B2CF9AE}" pid="4" name="MediaServiceImageTags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  <property fmtid="{D5CDD505-2E9C-101B-9397-08002B2CF9AE}" pid="11" name="xd_Signature">
    <vt:bool>false</vt:bool>
  </property>
</Properties>
</file>